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0"/>
  </p:notesMasterIdLst>
  <p:sldIdLst>
    <p:sldId id="256" r:id="rId2"/>
    <p:sldId id="257" r:id="rId3"/>
    <p:sldId id="265" r:id="rId4"/>
    <p:sldId id="258" r:id="rId5"/>
    <p:sldId id="263" r:id="rId6"/>
    <p:sldId id="264" r:id="rId7"/>
    <p:sldId id="261" r:id="rId8"/>
    <p:sldId id="25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94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500" autoAdjust="0"/>
  </p:normalViewPr>
  <p:slideViewPr>
    <p:cSldViewPr snapToGrid="0">
      <p:cViewPr>
        <p:scale>
          <a:sx n="69" d="100"/>
          <a:sy n="69" d="100"/>
        </p:scale>
        <p:origin x="1157" y="72"/>
      </p:cViewPr>
      <p:guideLst>
        <p:guide orient="horz" pos="2160"/>
        <p:guide pos="3840"/>
      </p:guideLst>
    </p:cSldViewPr>
  </p:slideViewPr>
  <p:notesTextViewPr>
    <p:cViewPr>
      <p:scale>
        <a:sx n="1" d="1"/>
        <a:sy n="1" d="1"/>
      </p:scale>
      <p:origin x="0" y="-581"/>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23C8F6-99FA-4639-A187-72B391115B0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517C3A2-6B4E-4570-B734-8504BCF4641B}">
      <dgm:prSet phldrT="[Text]"/>
      <dgm:spPr/>
      <dgm:t>
        <a:bodyPr/>
        <a:lstStyle/>
        <a:p>
          <a:r>
            <a:rPr lang="en-US" dirty="0"/>
            <a:t>Taking God casually</a:t>
          </a:r>
        </a:p>
      </dgm:t>
    </dgm:pt>
    <dgm:pt modelId="{E11E4AB4-DE79-4A43-8175-FBD92C0D6E38}" type="parTrans" cxnId="{A3EE3C37-F582-4A89-9101-CC4BE49CBA43}">
      <dgm:prSet/>
      <dgm:spPr/>
      <dgm:t>
        <a:bodyPr/>
        <a:lstStyle/>
        <a:p>
          <a:endParaRPr lang="en-US"/>
        </a:p>
      </dgm:t>
    </dgm:pt>
    <dgm:pt modelId="{B67EA046-1DF2-416F-B93B-5237A1653BFF}" type="sibTrans" cxnId="{A3EE3C37-F582-4A89-9101-CC4BE49CBA43}">
      <dgm:prSet/>
      <dgm:spPr/>
      <dgm:t>
        <a:bodyPr/>
        <a:lstStyle/>
        <a:p>
          <a:endParaRPr lang="en-US"/>
        </a:p>
      </dgm:t>
    </dgm:pt>
    <dgm:pt modelId="{6920D334-75AD-4A45-96E7-E776F2C6F7FC}">
      <dgm:prSet phldrT="[Text]" custT="1"/>
      <dgm:spPr/>
      <dgm:t>
        <a:bodyPr/>
        <a:lstStyle/>
        <a:p>
          <a:r>
            <a:rPr lang="en-US" sz="2400" dirty="0"/>
            <a:t>Ps 50:21 – You thought I was altogether like you</a:t>
          </a:r>
        </a:p>
      </dgm:t>
    </dgm:pt>
    <dgm:pt modelId="{CCF05B32-E740-454F-9B3E-ED3325E36AD0}" type="parTrans" cxnId="{B022DA00-1089-4C6C-AD86-C36A23352C49}">
      <dgm:prSet/>
      <dgm:spPr/>
      <dgm:t>
        <a:bodyPr/>
        <a:lstStyle/>
        <a:p>
          <a:endParaRPr lang="en-US"/>
        </a:p>
      </dgm:t>
    </dgm:pt>
    <dgm:pt modelId="{57437C35-5EC7-455E-A4CA-8D53F67219A2}" type="sibTrans" cxnId="{B022DA00-1089-4C6C-AD86-C36A23352C49}">
      <dgm:prSet/>
      <dgm:spPr/>
      <dgm:t>
        <a:bodyPr/>
        <a:lstStyle/>
        <a:p>
          <a:endParaRPr lang="en-US"/>
        </a:p>
      </dgm:t>
    </dgm:pt>
    <dgm:pt modelId="{F4B3E6DF-FDCF-4035-9FBF-0583678F7F38}">
      <dgm:prSet phldrT="[Text]"/>
      <dgm:spPr/>
      <dgm:t>
        <a:bodyPr/>
        <a:lstStyle/>
        <a:p>
          <a:r>
            <a:rPr lang="en-US" dirty="0"/>
            <a:t>Spirit of laziness</a:t>
          </a:r>
        </a:p>
      </dgm:t>
    </dgm:pt>
    <dgm:pt modelId="{71F525D8-DE85-4280-B697-6E25C1AAC45F}" type="parTrans" cxnId="{F7F75D31-0FE2-4C02-919E-34B67AEE9818}">
      <dgm:prSet/>
      <dgm:spPr/>
      <dgm:t>
        <a:bodyPr/>
        <a:lstStyle/>
        <a:p>
          <a:endParaRPr lang="en-US"/>
        </a:p>
      </dgm:t>
    </dgm:pt>
    <dgm:pt modelId="{77C8CD5D-F810-49E2-AF69-D32F67B0E7E5}" type="sibTrans" cxnId="{F7F75D31-0FE2-4C02-919E-34B67AEE9818}">
      <dgm:prSet/>
      <dgm:spPr/>
      <dgm:t>
        <a:bodyPr/>
        <a:lstStyle/>
        <a:p>
          <a:endParaRPr lang="en-US"/>
        </a:p>
      </dgm:t>
    </dgm:pt>
    <dgm:pt modelId="{E9983C2A-9FF9-4CB6-96B8-F429FAAD5F44}">
      <dgm:prSet phldrT="[Text]" custT="1"/>
      <dgm:spPr/>
      <dgm:t>
        <a:bodyPr/>
        <a:lstStyle/>
        <a:p>
          <a:r>
            <a:rPr lang="en-US" sz="2400" dirty="0" err="1"/>
            <a:t>Prov</a:t>
          </a:r>
          <a:r>
            <a:rPr lang="en-US" sz="2400" dirty="0"/>
            <a:t> 6:6 Go to the ant!</a:t>
          </a:r>
        </a:p>
      </dgm:t>
    </dgm:pt>
    <dgm:pt modelId="{B88AB29B-4BCF-4192-84E0-E7281875E6DA}" type="parTrans" cxnId="{93536FA2-887E-4A13-81A9-71BB7FD1A007}">
      <dgm:prSet/>
      <dgm:spPr/>
      <dgm:t>
        <a:bodyPr/>
        <a:lstStyle/>
        <a:p>
          <a:endParaRPr lang="en-US"/>
        </a:p>
      </dgm:t>
    </dgm:pt>
    <dgm:pt modelId="{C018E3E2-081D-40E8-BFDD-2869014942AE}" type="sibTrans" cxnId="{93536FA2-887E-4A13-81A9-71BB7FD1A007}">
      <dgm:prSet/>
      <dgm:spPr/>
      <dgm:t>
        <a:bodyPr/>
        <a:lstStyle/>
        <a:p>
          <a:endParaRPr lang="en-US"/>
        </a:p>
      </dgm:t>
    </dgm:pt>
    <dgm:pt modelId="{258976D5-D85F-495B-9428-4741E102E0CD}">
      <dgm:prSet phldrT="[Text]"/>
      <dgm:spPr/>
      <dgm:t>
        <a:bodyPr/>
        <a:lstStyle/>
        <a:p>
          <a:r>
            <a:rPr lang="en-US" dirty="0"/>
            <a:t>Cares of life</a:t>
          </a:r>
        </a:p>
      </dgm:t>
    </dgm:pt>
    <dgm:pt modelId="{55112149-EB5D-4B39-963A-8D7CB71C57B2}" type="parTrans" cxnId="{38A91E1E-301B-4962-A093-0DC958CD75E5}">
      <dgm:prSet/>
      <dgm:spPr/>
      <dgm:t>
        <a:bodyPr/>
        <a:lstStyle/>
        <a:p>
          <a:endParaRPr lang="en-US"/>
        </a:p>
      </dgm:t>
    </dgm:pt>
    <dgm:pt modelId="{45F60CE9-759B-4D07-A1A1-7C7300146C23}" type="sibTrans" cxnId="{38A91E1E-301B-4962-A093-0DC958CD75E5}">
      <dgm:prSet/>
      <dgm:spPr/>
      <dgm:t>
        <a:bodyPr/>
        <a:lstStyle/>
        <a:p>
          <a:endParaRPr lang="en-US"/>
        </a:p>
      </dgm:t>
    </dgm:pt>
    <dgm:pt modelId="{B3B9047D-E89C-4FBF-BE2C-DC0F5F686146}">
      <dgm:prSet phldrT="[Text]" custT="1"/>
      <dgm:spPr/>
      <dgm:t>
        <a:bodyPr/>
        <a:lstStyle/>
        <a:p>
          <a:r>
            <a:rPr lang="en-US" sz="2400" dirty="0"/>
            <a:t>1 John 2:15-17 Love not the world</a:t>
          </a:r>
        </a:p>
      </dgm:t>
    </dgm:pt>
    <dgm:pt modelId="{55ED348B-43C8-4A25-B2FC-A2FD26088C52}" type="parTrans" cxnId="{33CA2137-8DC1-43C8-9794-E332D858774B}">
      <dgm:prSet/>
      <dgm:spPr/>
      <dgm:t>
        <a:bodyPr/>
        <a:lstStyle/>
        <a:p>
          <a:endParaRPr lang="en-US"/>
        </a:p>
      </dgm:t>
    </dgm:pt>
    <dgm:pt modelId="{69D5A22A-C2D3-40F9-817C-CA6960119ABE}" type="sibTrans" cxnId="{33CA2137-8DC1-43C8-9794-E332D858774B}">
      <dgm:prSet/>
      <dgm:spPr/>
      <dgm:t>
        <a:bodyPr/>
        <a:lstStyle/>
        <a:p>
          <a:endParaRPr lang="en-US"/>
        </a:p>
      </dgm:t>
    </dgm:pt>
    <dgm:pt modelId="{E102769E-808A-4233-BD15-76851FFA5C94}" type="pres">
      <dgm:prSet presAssocID="{9E23C8F6-99FA-4639-A187-72B391115B00}" presName="Name0" presStyleCnt="0">
        <dgm:presLayoutVars>
          <dgm:dir/>
          <dgm:animLvl val="lvl"/>
          <dgm:resizeHandles val="exact"/>
        </dgm:presLayoutVars>
      </dgm:prSet>
      <dgm:spPr/>
    </dgm:pt>
    <dgm:pt modelId="{3ABA0F41-6AC0-4D4B-9B78-6D92D2E83A5B}" type="pres">
      <dgm:prSet presAssocID="{C517C3A2-6B4E-4570-B734-8504BCF4641B}" presName="linNode" presStyleCnt="0"/>
      <dgm:spPr/>
    </dgm:pt>
    <dgm:pt modelId="{5566F439-B399-4343-8E0D-8D8E3A8FCFAA}" type="pres">
      <dgm:prSet presAssocID="{C517C3A2-6B4E-4570-B734-8504BCF4641B}" presName="parentText" presStyleLbl="node1" presStyleIdx="0" presStyleCnt="3">
        <dgm:presLayoutVars>
          <dgm:chMax val="1"/>
          <dgm:bulletEnabled val="1"/>
        </dgm:presLayoutVars>
      </dgm:prSet>
      <dgm:spPr/>
    </dgm:pt>
    <dgm:pt modelId="{BA6170C5-4521-4ED8-87A5-050A2DBBC5C9}" type="pres">
      <dgm:prSet presAssocID="{C517C3A2-6B4E-4570-B734-8504BCF4641B}" presName="descendantText" presStyleLbl="alignAccFollowNode1" presStyleIdx="0" presStyleCnt="3">
        <dgm:presLayoutVars>
          <dgm:bulletEnabled val="1"/>
        </dgm:presLayoutVars>
      </dgm:prSet>
      <dgm:spPr/>
    </dgm:pt>
    <dgm:pt modelId="{3AA597A5-9009-4597-A011-3F80E90E21CF}" type="pres">
      <dgm:prSet presAssocID="{B67EA046-1DF2-416F-B93B-5237A1653BFF}" presName="sp" presStyleCnt="0"/>
      <dgm:spPr/>
    </dgm:pt>
    <dgm:pt modelId="{9F295EAD-1AF1-4865-8660-5054A0D38994}" type="pres">
      <dgm:prSet presAssocID="{F4B3E6DF-FDCF-4035-9FBF-0583678F7F38}" presName="linNode" presStyleCnt="0"/>
      <dgm:spPr/>
    </dgm:pt>
    <dgm:pt modelId="{5C65C08F-D141-4ACE-8F10-288563D5C28E}" type="pres">
      <dgm:prSet presAssocID="{F4B3E6DF-FDCF-4035-9FBF-0583678F7F38}" presName="parentText" presStyleLbl="node1" presStyleIdx="1" presStyleCnt="3">
        <dgm:presLayoutVars>
          <dgm:chMax val="1"/>
          <dgm:bulletEnabled val="1"/>
        </dgm:presLayoutVars>
      </dgm:prSet>
      <dgm:spPr/>
    </dgm:pt>
    <dgm:pt modelId="{2E4F7786-0E86-430A-914F-082BE5F491FF}" type="pres">
      <dgm:prSet presAssocID="{F4B3E6DF-FDCF-4035-9FBF-0583678F7F38}" presName="descendantText" presStyleLbl="alignAccFollowNode1" presStyleIdx="1" presStyleCnt="3">
        <dgm:presLayoutVars>
          <dgm:bulletEnabled val="1"/>
        </dgm:presLayoutVars>
      </dgm:prSet>
      <dgm:spPr/>
    </dgm:pt>
    <dgm:pt modelId="{A67FF088-0F88-4D6D-A8B0-D48AC32D87FC}" type="pres">
      <dgm:prSet presAssocID="{77C8CD5D-F810-49E2-AF69-D32F67B0E7E5}" presName="sp" presStyleCnt="0"/>
      <dgm:spPr/>
    </dgm:pt>
    <dgm:pt modelId="{47E25C84-9B95-4AFE-8154-907991F4F561}" type="pres">
      <dgm:prSet presAssocID="{258976D5-D85F-495B-9428-4741E102E0CD}" presName="linNode" presStyleCnt="0"/>
      <dgm:spPr/>
    </dgm:pt>
    <dgm:pt modelId="{7FBE5E21-B62F-4088-8380-E929339FB6F0}" type="pres">
      <dgm:prSet presAssocID="{258976D5-D85F-495B-9428-4741E102E0CD}" presName="parentText" presStyleLbl="node1" presStyleIdx="2" presStyleCnt="3">
        <dgm:presLayoutVars>
          <dgm:chMax val="1"/>
          <dgm:bulletEnabled val="1"/>
        </dgm:presLayoutVars>
      </dgm:prSet>
      <dgm:spPr/>
    </dgm:pt>
    <dgm:pt modelId="{4AA27C16-BB8D-4ECF-832E-68915B43F819}" type="pres">
      <dgm:prSet presAssocID="{258976D5-D85F-495B-9428-4741E102E0CD}" presName="descendantText" presStyleLbl="alignAccFollowNode1" presStyleIdx="2" presStyleCnt="3">
        <dgm:presLayoutVars>
          <dgm:bulletEnabled val="1"/>
        </dgm:presLayoutVars>
      </dgm:prSet>
      <dgm:spPr/>
    </dgm:pt>
  </dgm:ptLst>
  <dgm:cxnLst>
    <dgm:cxn modelId="{B022DA00-1089-4C6C-AD86-C36A23352C49}" srcId="{C517C3A2-6B4E-4570-B734-8504BCF4641B}" destId="{6920D334-75AD-4A45-96E7-E776F2C6F7FC}" srcOrd="0" destOrd="0" parTransId="{CCF05B32-E740-454F-9B3E-ED3325E36AD0}" sibTransId="{57437C35-5EC7-455E-A4CA-8D53F67219A2}"/>
    <dgm:cxn modelId="{D780E513-9554-44D3-BF99-1A854CB14BA1}" type="presOf" srcId="{9E23C8F6-99FA-4639-A187-72B391115B00}" destId="{E102769E-808A-4233-BD15-76851FFA5C94}" srcOrd="0" destOrd="0" presId="urn:microsoft.com/office/officeart/2005/8/layout/vList5"/>
    <dgm:cxn modelId="{38A91E1E-301B-4962-A093-0DC958CD75E5}" srcId="{9E23C8F6-99FA-4639-A187-72B391115B00}" destId="{258976D5-D85F-495B-9428-4741E102E0CD}" srcOrd="2" destOrd="0" parTransId="{55112149-EB5D-4B39-963A-8D7CB71C57B2}" sibTransId="{45F60CE9-759B-4D07-A1A1-7C7300146C23}"/>
    <dgm:cxn modelId="{F7F75D31-0FE2-4C02-919E-34B67AEE9818}" srcId="{9E23C8F6-99FA-4639-A187-72B391115B00}" destId="{F4B3E6DF-FDCF-4035-9FBF-0583678F7F38}" srcOrd="1" destOrd="0" parTransId="{71F525D8-DE85-4280-B697-6E25C1AAC45F}" sibTransId="{77C8CD5D-F810-49E2-AF69-D32F67B0E7E5}"/>
    <dgm:cxn modelId="{33CA2137-8DC1-43C8-9794-E332D858774B}" srcId="{258976D5-D85F-495B-9428-4741E102E0CD}" destId="{B3B9047D-E89C-4FBF-BE2C-DC0F5F686146}" srcOrd="0" destOrd="0" parTransId="{55ED348B-43C8-4A25-B2FC-A2FD26088C52}" sibTransId="{69D5A22A-C2D3-40F9-817C-CA6960119ABE}"/>
    <dgm:cxn modelId="{A3EE3C37-F582-4A89-9101-CC4BE49CBA43}" srcId="{9E23C8F6-99FA-4639-A187-72B391115B00}" destId="{C517C3A2-6B4E-4570-B734-8504BCF4641B}" srcOrd="0" destOrd="0" parTransId="{E11E4AB4-DE79-4A43-8175-FBD92C0D6E38}" sibTransId="{B67EA046-1DF2-416F-B93B-5237A1653BFF}"/>
    <dgm:cxn modelId="{6324AF6B-CAEE-4F12-95E9-0CF4D1577008}" type="presOf" srcId="{C517C3A2-6B4E-4570-B734-8504BCF4641B}" destId="{5566F439-B399-4343-8E0D-8D8E3A8FCFAA}" srcOrd="0" destOrd="0" presId="urn:microsoft.com/office/officeart/2005/8/layout/vList5"/>
    <dgm:cxn modelId="{4951E24E-D815-4455-A343-7A5A067205C6}" type="presOf" srcId="{F4B3E6DF-FDCF-4035-9FBF-0583678F7F38}" destId="{5C65C08F-D141-4ACE-8F10-288563D5C28E}" srcOrd="0" destOrd="0" presId="urn:microsoft.com/office/officeart/2005/8/layout/vList5"/>
    <dgm:cxn modelId="{06BA1F79-F50C-436F-A485-FE8C2F702227}" type="presOf" srcId="{E9983C2A-9FF9-4CB6-96B8-F429FAAD5F44}" destId="{2E4F7786-0E86-430A-914F-082BE5F491FF}" srcOrd="0" destOrd="0" presId="urn:microsoft.com/office/officeart/2005/8/layout/vList5"/>
    <dgm:cxn modelId="{19D2F58D-756D-4E84-8FB3-64FE262E6726}" type="presOf" srcId="{6920D334-75AD-4A45-96E7-E776F2C6F7FC}" destId="{BA6170C5-4521-4ED8-87A5-050A2DBBC5C9}" srcOrd="0" destOrd="0" presId="urn:microsoft.com/office/officeart/2005/8/layout/vList5"/>
    <dgm:cxn modelId="{93536FA2-887E-4A13-81A9-71BB7FD1A007}" srcId="{F4B3E6DF-FDCF-4035-9FBF-0583678F7F38}" destId="{E9983C2A-9FF9-4CB6-96B8-F429FAAD5F44}" srcOrd="0" destOrd="0" parTransId="{B88AB29B-4BCF-4192-84E0-E7281875E6DA}" sibTransId="{C018E3E2-081D-40E8-BFDD-2869014942AE}"/>
    <dgm:cxn modelId="{5189C7D7-8E10-4EBB-84B7-2C17647011A2}" type="presOf" srcId="{258976D5-D85F-495B-9428-4741E102E0CD}" destId="{7FBE5E21-B62F-4088-8380-E929339FB6F0}" srcOrd="0" destOrd="0" presId="urn:microsoft.com/office/officeart/2005/8/layout/vList5"/>
    <dgm:cxn modelId="{E2C138F1-AF99-4931-9A10-DE5F0F606FCB}" type="presOf" srcId="{B3B9047D-E89C-4FBF-BE2C-DC0F5F686146}" destId="{4AA27C16-BB8D-4ECF-832E-68915B43F819}" srcOrd="0" destOrd="0" presId="urn:microsoft.com/office/officeart/2005/8/layout/vList5"/>
    <dgm:cxn modelId="{3AE95C5F-DFE1-4437-B76F-46EC50DA4E0C}" type="presParOf" srcId="{E102769E-808A-4233-BD15-76851FFA5C94}" destId="{3ABA0F41-6AC0-4D4B-9B78-6D92D2E83A5B}" srcOrd="0" destOrd="0" presId="urn:microsoft.com/office/officeart/2005/8/layout/vList5"/>
    <dgm:cxn modelId="{1013A527-4A80-49AF-809A-BB997D510D6D}" type="presParOf" srcId="{3ABA0F41-6AC0-4D4B-9B78-6D92D2E83A5B}" destId="{5566F439-B399-4343-8E0D-8D8E3A8FCFAA}" srcOrd="0" destOrd="0" presId="urn:microsoft.com/office/officeart/2005/8/layout/vList5"/>
    <dgm:cxn modelId="{039D8C0B-7F50-4E44-99AE-1407E1AB5526}" type="presParOf" srcId="{3ABA0F41-6AC0-4D4B-9B78-6D92D2E83A5B}" destId="{BA6170C5-4521-4ED8-87A5-050A2DBBC5C9}" srcOrd="1" destOrd="0" presId="urn:microsoft.com/office/officeart/2005/8/layout/vList5"/>
    <dgm:cxn modelId="{25209DC6-BA19-48D2-B640-5A71C3935417}" type="presParOf" srcId="{E102769E-808A-4233-BD15-76851FFA5C94}" destId="{3AA597A5-9009-4597-A011-3F80E90E21CF}" srcOrd="1" destOrd="0" presId="urn:microsoft.com/office/officeart/2005/8/layout/vList5"/>
    <dgm:cxn modelId="{A85545A4-2832-48A9-A8D5-64FBF571FFB6}" type="presParOf" srcId="{E102769E-808A-4233-BD15-76851FFA5C94}" destId="{9F295EAD-1AF1-4865-8660-5054A0D38994}" srcOrd="2" destOrd="0" presId="urn:microsoft.com/office/officeart/2005/8/layout/vList5"/>
    <dgm:cxn modelId="{53C8E3E8-FC63-48DA-AC54-2E40E023945B}" type="presParOf" srcId="{9F295EAD-1AF1-4865-8660-5054A0D38994}" destId="{5C65C08F-D141-4ACE-8F10-288563D5C28E}" srcOrd="0" destOrd="0" presId="urn:microsoft.com/office/officeart/2005/8/layout/vList5"/>
    <dgm:cxn modelId="{E9B8B286-FE4F-4296-A15E-1422CB80C675}" type="presParOf" srcId="{9F295EAD-1AF1-4865-8660-5054A0D38994}" destId="{2E4F7786-0E86-430A-914F-082BE5F491FF}" srcOrd="1" destOrd="0" presId="urn:microsoft.com/office/officeart/2005/8/layout/vList5"/>
    <dgm:cxn modelId="{F0B46B63-C742-406A-9A41-DBF57DEA8ED2}" type="presParOf" srcId="{E102769E-808A-4233-BD15-76851FFA5C94}" destId="{A67FF088-0F88-4D6D-A8B0-D48AC32D87FC}" srcOrd="3" destOrd="0" presId="urn:microsoft.com/office/officeart/2005/8/layout/vList5"/>
    <dgm:cxn modelId="{DDDAF112-A266-40D6-A250-2EF5134ECB8A}" type="presParOf" srcId="{E102769E-808A-4233-BD15-76851FFA5C94}" destId="{47E25C84-9B95-4AFE-8154-907991F4F561}" srcOrd="4" destOrd="0" presId="urn:microsoft.com/office/officeart/2005/8/layout/vList5"/>
    <dgm:cxn modelId="{8A327C0E-CA25-4A41-A32A-51A6989933BE}" type="presParOf" srcId="{47E25C84-9B95-4AFE-8154-907991F4F561}" destId="{7FBE5E21-B62F-4088-8380-E929339FB6F0}" srcOrd="0" destOrd="0" presId="urn:microsoft.com/office/officeart/2005/8/layout/vList5"/>
    <dgm:cxn modelId="{4563DE8B-4521-46DC-9D0F-5480CB152E07}" type="presParOf" srcId="{47E25C84-9B95-4AFE-8154-907991F4F561}" destId="{4AA27C16-BB8D-4ECF-832E-68915B43F81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23C8F6-99FA-4639-A187-72B391115B00}"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C517C3A2-6B4E-4570-B734-8504BCF4641B}">
      <dgm:prSet phldrT="[Text]"/>
      <dgm:spPr>
        <a:ln>
          <a:noFill/>
        </a:ln>
      </dgm:spPr>
      <dgm:t>
        <a:bodyPr/>
        <a:lstStyle/>
        <a:p>
          <a:r>
            <a:rPr lang="en-US" dirty="0"/>
            <a:t>Taking God </a:t>
          </a:r>
          <a:r>
            <a:rPr lang="en-US" b="1" dirty="0">
              <a:solidFill>
                <a:srgbClr val="FFC000"/>
              </a:solidFill>
              <a:effectLst>
                <a:outerShdw blurRad="38100" dist="38100" dir="2700000" algn="tl">
                  <a:srgbClr val="000000">
                    <a:alpha val="43137"/>
                  </a:srgbClr>
                </a:outerShdw>
              </a:effectLst>
            </a:rPr>
            <a:t>seriously</a:t>
          </a:r>
        </a:p>
      </dgm:t>
    </dgm:pt>
    <dgm:pt modelId="{E11E4AB4-DE79-4A43-8175-FBD92C0D6E38}" type="parTrans" cxnId="{A3EE3C37-F582-4A89-9101-CC4BE49CBA43}">
      <dgm:prSet/>
      <dgm:spPr/>
      <dgm:t>
        <a:bodyPr/>
        <a:lstStyle/>
        <a:p>
          <a:endParaRPr lang="en-US"/>
        </a:p>
      </dgm:t>
    </dgm:pt>
    <dgm:pt modelId="{B67EA046-1DF2-416F-B93B-5237A1653BFF}" type="sibTrans" cxnId="{A3EE3C37-F582-4A89-9101-CC4BE49CBA43}">
      <dgm:prSet/>
      <dgm:spPr/>
      <dgm:t>
        <a:bodyPr/>
        <a:lstStyle/>
        <a:p>
          <a:endParaRPr lang="en-US"/>
        </a:p>
      </dgm:t>
    </dgm:pt>
    <dgm:pt modelId="{6920D334-75AD-4A45-96E7-E776F2C6F7FC}">
      <dgm:prSet phldrT="[Text]" custT="1"/>
      <dgm:spPr/>
      <dgm:t>
        <a:bodyPr/>
        <a:lstStyle/>
        <a:p>
          <a:r>
            <a:rPr lang="en-US" sz="2400" dirty="0"/>
            <a:t>2 </a:t>
          </a:r>
          <a:r>
            <a:rPr lang="en-US" sz="2400" dirty="0" err="1"/>
            <a:t>Thess</a:t>
          </a:r>
          <a:r>
            <a:rPr lang="en-US" sz="2400" dirty="0"/>
            <a:t> 2:10 – Receive a love of the truth</a:t>
          </a:r>
        </a:p>
      </dgm:t>
    </dgm:pt>
    <dgm:pt modelId="{CCF05B32-E740-454F-9B3E-ED3325E36AD0}" type="parTrans" cxnId="{B022DA00-1089-4C6C-AD86-C36A23352C49}">
      <dgm:prSet/>
      <dgm:spPr/>
      <dgm:t>
        <a:bodyPr/>
        <a:lstStyle/>
        <a:p>
          <a:endParaRPr lang="en-US"/>
        </a:p>
      </dgm:t>
    </dgm:pt>
    <dgm:pt modelId="{57437C35-5EC7-455E-A4CA-8D53F67219A2}" type="sibTrans" cxnId="{B022DA00-1089-4C6C-AD86-C36A23352C49}">
      <dgm:prSet/>
      <dgm:spPr/>
      <dgm:t>
        <a:bodyPr/>
        <a:lstStyle/>
        <a:p>
          <a:endParaRPr lang="en-US"/>
        </a:p>
      </dgm:t>
    </dgm:pt>
    <dgm:pt modelId="{F4B3E6DF-FDCF-4035-9FBF-0583678F7F38}">
      <dgm:prSet phldrT="[Text]"/>
      <dgm:spPr>
        <a:ln>
          <a:noFill/>
        </a:ln>
      </dgm:spPr>
      <dgm:t>
        <a:bodyPr/>
        <a:lstStyle/>
        <a:p>
          <a:r>
            <a:rPr lang="en-US" dirty="0"/>
            <a:t>Spirit of </a:t>
          </a:r>
          <a:r>
            <a:rPr lang="en-US" b="1" dirty="0">
              <a:solidFill>
                <a:srgbClr val="FFC000"/>
              </a:solidFill>
              <a:effectLst>
                <a:outerShdw blurRad="38100" dist="38100" dir="2700000" algn="tl">
                  <a:srgbClr val="000000">
                    <a:alpha val="43137"/>
                  </a:srgbClr>
                </a:outerShdw>
              </a:effectLst>
            </a:rPr>
            <a:t>diligence</a:t>
          </a:r>
        </a:p>
      </dgm:t>
    </dgm:pt>
    <dgm:pt modelId="{71F525D8-DE85-4280-B697-6E25C1AAC45F}" type="parTrans" cxnId="{F7F75D31-0FE2-4C02-919E-34B67AEE9818}">
      <dgm:prSet/>
      <dgm:spPr/>
      <dgm:t>
        <a:bodyPr/>
        <a:lstStyle/>
        <a:p>
          <a:endParaRPr lang="en-US"/>
        </a:p>
      </dgm:t>
    </dgm:pt>
    <dgm:pt modelId="{77C8CD5D-F810-49E2-AF69-D32F67B0E7E5}" type="sibTrans" cxnId="{F7F75D31-0FE2-4C02-919E-34B67AEE9818}">
      <dgm:prSet/>
      <dgm:spPr/>
      <dgm:t>
        <a:bodyPr/>
        <a:lstStyle/>
        <a:p>
          <a:endParaRPr lang="en-US"/>
        </a:p>
      </dgm:t>
    </dgm:pt>
    <dgm:pt modelId="{E9983C2A-9FF9-4CB6-96B8-F429FAAD5F44}">
      <dgm:prSet phldrT="[Text]"/>
      <dgm:spPr/>
      <dgm:t>
        <a:bodyPr/>
        <a:lstStyle/>
        <a:p>
          <a:r>
            <a:rPr lang="en-US" dirty="0"/>
            <a:t>2 Tim 2:15 Be diligent to present yourself to God approved </a:t>
          </a:r>
        </a:p>
      </dgm:t>
    </dgm:pt>
    <dgm:pt modelId="{B88AB29B-4BCF-4192-84E0-E7281875E6DA}" type="parTrans" cxnId="{93536FA2-887E-4A13-81A9-71BB7FD1A007}">
      <dgm:prSet/>
      <dgm:spPr/>
      <dgm:t>
        <a:bodyPr/>
        <a:lstStyle/>
        <a:p>
          <a:endParaRPr lang="en-US"/>
        </a:p>
      </dgm:t>
    </dgm:pt>
    <dgm:pt modelId="{C018E3E2-081D-40E8-BFDD-2869014942AE}" type="sibTrans" cxnId="{93536FA2-887E-4A13-81A9-71BB7FD1A007}">
      <dgm:prSet/>
      <dgm:spPr/>
      <dgm:t>
        <a:bodyPr/>
        <a:lstStyle/>
        <a:p>
          <a:endParaRPr lang="en-US"/>
        </a:p>
      </dgm:t>
    </dgm:pt>
    <dgm:pt modelId="{258976D5-D85F-495B-9428-4741E102E0CD}">
      <dgm:prSet phldrT="[Text]"/>
      <dgm:spPr>
        <a:ln>
          <a:noFill/>
        </a:ln>
      </dgm:spPr>
      <dgm:t>
        <a:bodyPr/>
        <a:lstStyle/>
        <a:p>
          <a:r>
            <a:rPr lang="en-US" dirty="0"/>
            <a:t>Care for </a:t>
          </a:r>
          <a:r>
            <a:rPr lang="en-US" b="1" dirty="0">
              <a:solidFill>
                <a:srgbClr val="FFC000"/>
              </a:solidFill>
              <a:effectLst>
                <a:outerShdw blurRad="38100" dist="38100" dir="2700000" algn="tl">
                  <a:srgbClr val="000000">
                    <a:alpha val="43137"/>
                  </a:srgbClr>
                </a:outerShdw>
              </a:effectLst>
            </a:rPr>
            <a:t>God’s things</a:t>
          </a:r>
        </a:p>
      </dgm:t>
    </dgm:pt>
    <dgm:pt modelId="{55112149-EB5D-4B39-963A-8D7CB71C57B2}" type="parTrans" cxnId="{38A91E1E-301B-4962-A093-0DC958CD75E5}">
      <dgm:prSet/>
      <dgm:spPr/>
      <dgm:t>
        <a:bodyPr/>
        <a:lstStyle/>
        <a:p>
          <a:endParaRPr lang="en-US"/>
        </a:p>
      </dgm:t>
    </dgm:pt>
    <dgm:pt modelId="{45F60CE9-759B-4D07-A1A1-7C7300146C23}" type="sibTrans" cxnId="{38A91E1E-301B-4962-A093-0DC958CD75E5}">
      <dgm:prSet/>
      <dgm:spPr/>
      <dgm:t>
        <a:bodyPr/>
        <a:lstStyle/>
        <a:p>
          <a:endParaRPr lang="en-US"/>
        </a:p>
      </dgm:t>
    </dgm:pt>
    <dgm:pt modelId="{B3B9047D-E89C-4FBF-BE2C-DC0F5F686146}">
      <dgm:prSet phldrT="[Text]" custT="1"/>
      <dgm:spPr/>
      <dgm:t>
        <a:bodyPr/>
        <a:lstStyle/>
        <a:p>
          <a:r>
            <a:rPr lang="en-US" sz="2400" dirty="0" err="1"/>
            <a:t>Heb</a:t>
          </a:r>
          <a:r>
            <a:rPr lang="en-US" sz="2400" dirty="0"/>
            <a:t> 11:5-6 – Enoch pleased God by walking with Him </a:t>
          </a:r>
        </a:p>
      </dgm:t>
    </dgm:pt>
    <dgm:pt modelId="{55ED348B-43C8-4A25-B2FC-A2FD26088C52}" type="parTrans" cxnId="{33CA2137-8DC1-43C8-9794-E332D858774B}">
      <dgm:prSet/>
      <dgm:spPr/>
      <dgm:t>
        <a:bodyPr/>
        <a:lstStyle/>
        <a:p>
          <a:endParaRPr lang="en-US"/>
        </a:p>
      </dgm:t>
    </dgm:pt>
    <dgm:pt modelId="{69D5A22A-C2D3-40F9-817C-CA6960119ABE}" type="sibTrans" cxnId="{33CA2137-8DC1-43C8-9794-E332D858774B}">
      <dgm:prSet/>
      <dgm:spPr/>
      <dgm:t>
        <a:bodyPr/>
        <a:lstStyle/>
        <a:p>
          <a:endParaRPr lang="en-US"/>
        </a:p>
      </dgm:t>
    </dgm:pt>
    <dgm:pt modelId="{DE3135AE-7C90-497C-BE5E-100572F661B0}">
      <dgm:prSet phldrT="[Text]"/>
      <dgm:spPr/>
      <dgm:t>
        <a:bodyPr/>
        <a:lstStyle/>
        <a:p>
          <a:r>
            <a:rPr lang="en-US" dirty="0" err="1"/>
            <a:t>Prov</a:t>
          </a:r>
          <a:r>
            <a:rPr lang="en-US" dirty="0"/>
            <a:t> 8:17 – Those who diligent seek me will find me</a:t>
          </a:r>
        </a:p>
      </dgm:t>
    </dgm:pt>
    <dgm:pt modelId="{301A14D2-DAE2-46BE-95D7-9C96174BEA89}" type="parTrans" cxnId="{B31D7DF4-6992-4444-9017-3EC3CC7F9F5C}">
      <dgm:prSet/>
      <dgm:spPr/>
      <dgm:t>
        <a:bodyPr/>
        <a:lstStyle/>
        <a:p>
          <a:endParaRPr lang="en-US"/>
        </a:p>
      </dgm:t>
    </dgm:pt>
    <dgm:pt modelId="{D46F8CE3-5E8A-42C6-BAF0-F6ED9255BC7B}" type="sibTrans" cxnId="{B31D7DF4-6992-4444-9017-3EC3CC7F9F5C}">
      <dgm:prSet/>
      <dgm:spPr/>
      <dgm:t>
        <a:bodyPr/>
        <a:lstStyle/>
        <a:p>
          <a:endParaRPr lang="en-US"/>
        </a:p>
      </dgm:t>
    </dgm:pt>
    <dgm:pt modelId="{E102769E-808A-4233-BD15-76851FFA5C94}" type="pres">
      <dgm:prSet presAssocID="{9E23C8F6-99FA-4639-A187-72B391115B00}" presName="Name0" presStyleCnt="0">
        <dgm:presLayoutVars>
          <dgm:dir/>
          <dgm:animLvl val="lvl"/>
          <dgm:resizeHandles val="exact"/>
        </dgm:presLayoutVars>
      </dgm:prSet>
      <dgm:spPr/>
    </dgm:pt>
    <dgm:pt modelId="{3ABA0F41-6AC0-4D4B-9B78-6D92D2E83A5B}" type="pres">
      <dgm:prSet presAssocID="{C517C3A2-6B4E-4570-B734-8504BCF4641B}" presName="linNode" presStyleCnt="0"/>
      <dgm:spPr/>
    </dgm:pt>
    <dgm:pt modelId="{5566F439-B399-4343-8E0D-8D8E3A8FCFAA}" type="pres">
      <dgm:prSet presAssocID="{C517C3A2-6B4E-4570-B734-8504BCF4641B}" presName="parentText" presStyleLbl="node1" presStyleIdx="0" presStyleCnt="3">
        <dgm:presLayoutVars>
          <dgm:chMax val="1"/>
          <dgm:bulletEnabled val="1"/>
        </dgm:presLayoutVars>
      </dgm:prSet>
      <dgm:spPr/>
    </dgm:pt>
    <dgm:pt modelId="{BA6170C5-4521-4ED8-87A5-050A2DBBC5C9}" type="pres">
      <dgm:prSet presAssocID="{C517C3A2-6B4E-4570-B734-8504BCF4641B}" presName="descendantText" presStyleLbl="alignAccFollowNode1" presStyleIdx="0" presStyleCnt="3">
        <dgm:presLayoutVars>
          <dgm:bulletEnabled val="1"/>
        </dgm:presLayoutVars>
      </dgm:prSet>
      <dgm:spPr/>
    </dgm:pt>
    <dgm:pt modelId="{3AA597A5-9009-4597-A011-3F80E90E21CF}" type="pres">
      <dgm:prSet presAssocID="{B67EA046-1DF2-416F-B93B-5237A1653BFF}" presName="sp" presStyleCnt="0"/>
      <dgm:spPr/>
    </dgm:pt>
    <dgm:pt modelId="{9F295EAD-1AF1-4865-8660-5054A0D38994}" type="pres">
      <dgm:prSet presAssocID="{F4B3E6DF-FDCF-4035-9FBF-0583678F7F38}" presName="linNode" presStyleCnt="0"/>
      <dgm:spPr/>
    </dgm:pt>
    <dgm:pt modelId="{5C65C08F-D141-4ACE-8F10-288563D5C28E}" type="pres">
      <dgm:prSet presAssocID="{F4B3E6DF-FDCF-4035-9FBF-0583678F7F38}" presName="parentText" presStyleLbl="node1" presStyleIdx="1" presStyleCnt="3">
        <dgm:presLayoutVars>
          <dgm:chMax val="1"/>
          <dgm:bulletEnabled val="1"/>
        </dgm:presLayoutVars>
      </dgm:prSet>
      <dgm:spPr/>
    </dgm:pt>
    <dgm:pt modelId="{2E4F7786-0E86-430A-914F-082BE5F491FF}" type="pres">
      <dgm:prSet presAssocID="{F4B3E6DF-FDCF-4035-9FBF-0583678F7F38}" presName="descendantText" presStyleLbl="alignAccFollowNode1" presStyleIdx="1" presStyleCnt="3">
        <dgm:presLayoutVars>
          <dgm:bulletEnabled val="1"/>
        </dgm:presLayoutVars>
      </dgm:prSet>
      <dgm:spPr/>
    </dgm:pt>
    <dgm:pt modelId="{A67FF088-0F88-4D6D-A8B0-D48AC32D87FC}" type="pres">
      <dgm:prSet presAssocID="{77C8CD5D-F810-49E2-AF69-D32F67B0E7E5}" presName="sp" presStyleCnt="0"/>
      <dgm:spPr/>
    </dgm:pt>
    <dgm:pt modelId="{47E25C84-9B95-4AFE-8154-907991F4F561}" type="pres">
      <dgm:prSet presAssocID="{258976D5-D85F-495B-9428-4741E102E0CD}" presName="linNode" presStyleCnt="0"/>
      <dgm:spPr/>
    </dgm:pt>
    <dgm:pt modelId="{7FBE5E21-B62F-4088-8380-E929339FB6F0}" type="pres">
      <dgm:prSet presAssocID="{258976D5-D85F-495B-9428-4741E102E0CD}" presName="parentText" presStyleLbl="node1" presStyleIdx="2" presStyleCnt="3">
        <dgm:presLayoutVars>
          <dgm:chMax val="1"/>
          <dgm:bulletEnabled val="1"/>
        </dgm:presLayoutVars>
      </dgm:prSet>
      <dgm:spPr/>
    </dgm:pt>
    <dgm:pt modelId="{4AA27C16-BB8D-4ECF-832E-68915B43F819}" type="pres">
      <dgm:prSet presAssocID="{258976D5-D85F-495B-9428-4741E102E0CD}" presName="descendantText" presStyleLbl="alignAccFollowNode1" presStyleIdx="2" presStyleCnt="3">
        <dgm:presLayoutVars>
          <dgm:bulletEnabled val="1"/>
        </dgm:presLayoutVars>
      </dgm:prSet>
      <dgm:spPr/>
    </dgm:pt>
  </dgm:ptLst>
  <dgm:cxnLst>
    <dgm:cxn modelId="{B022DA00-1089-4C6C-AD86-C36A23352C49}" srcId="{C517C3A2-6B4E-4570-B734-8504BCF4641B}" destId="{6920D334-75AD-4A45-96E7-E776F2C6F7FC}" srcOrd="0" destOrd="0" parTransId="{CCF05B32-E740-454F-9B3E-ED3325E36AD0}" sibTransId="{57437C35-5EC7-455E-A4CA-8D53F67219A2}"/>
    <dgm:cxn modelId="{D780E513-9554-44D3-BF99-1A854CB14BA1}" type="presOf" srcId="{9E23C8F6-99FA-4639-A187-72B391115B00}" destId="{E102769E-808A-4233-BD15-76851FFA5C94}" srcOrd="0" destOrd="0" presId="urn:microsoft.com/office/officeart/2005/8/layout/vList5"/>
    <dgm:cxn modelId="{38A91E1E-301B-4962-A093-0DC958CD75E5}" srcId="{9E23C8F6-99FA-4639-A187-72B391115B00}" destId="{258976D5-D85F-495B-9428-4741E102E0CD}" srcOrd="2" destOrd="0" parTransId="{55112149-EB5D-4B39-963A-8D7CB71C57B2}" sibTransId="{45F60CE9-759B-4D07-A1A1-7C7300146C23}"/>
    <dgm:cxn modelId="{F7F75D31-0FE2-4C02-919E-34B67AEE9818}" srcId="{9E23C8F6-99FA-4639-A187-72B391115B00}" destId="{F4B3E6DF-FDCF-4035-9FBF-0583678F7F38}" srcOrd="1" destOrd="0" parTransId="{71F525D8-DE85-4280-B697-6E25C1AAC45F}" sibTransId="{77C8CD5D-F810-49E2-AF69-D32F67B0E7E5}"/>
    <dgm:cxn modelId="{33CA2137-8DC1-43C8-9794-E332D858774B}" srcId="{258976D5-D85F-495B-9428-4741E102E0CD}" destId="{B3B9047D-E89C-4FBF-BE2C-DC0F5F686146}" srcOrd="0" destOrd="0" parTransId="{55ED348B-43C8-4A25-B2FC-A2FD26088C52}" sibTransId="{69D5A22A-C2D3-40F9-817C-CA6960119ABE}"/>
    <dgm:cxn modelId="{A3EE3C37-F582-4A89-9101-CC4BE49CBA43}" srcId="{9E23C8F6-99FA-4639-A187-72B391115B00}" destId="{C517C3A2-6B4E-4570-B734-8504BCF4641B}" srcOrd="0" destOrd="0" parTransId="{E11E4AB4-DE79-4A43-8175-FBD92C0D6E38}" sibTransId="{B67EA046-1DF2-416F-B93B-5237A1653BFF}"/>
    <dgm:cxn modelId="{6324AF6B-CAEE-4F12-95E9-0CF4D1577008}" type="presOf" srcId="{C517C3A2-6B4E-4570-B734-8504BCF4641B}" destId="{5566F439-B399-4343-8E0D-8D8E3A8FCFAA}" srcOrd="0" destOrd="0" presId="urn:microsoft.com/office/officeart/2005/8/layout/vList5"/>
    <dgm:cxn modelId="{4951E24E-D815-4455-A343-7A5A067205C6}" type="presOf" srcId="{F4B3E6DF-FDCF-4035-9FBF-0583678F7F38}" destId="{5C65C08F-D141-4ACE-8F10-288563D5C28E}" srcOrd="0" destOrd="0" presId="urn:microsoft.com/office/officeart/2005/8/layout/vList5"/>
    <dgm:cxn modelId="{4922FE77-4B36-4790-B7BF-2D75DAC3FBB2}" type="presOf" srcId="{DE3135AE-7C90-497C-BE5E-100572F661B0}" destId="{2E4F7786-0E86-430A-914F-082BE5F491FF}" srcOrd="0" destOrd="1" presId="urn:microsoft.com/office/officeart/2005/8/layout/vList5"/>
    <dgm:cxn modelId="{06BA1F79-F50C-436F-A485-FE8C2F702227}" type="presOf" srcId="{E9983C2A-9FF9-4CB6-96B8-F429FAAD5F44}" destId="{2E4F7786-0E86-430A-914F-082BE5F491FF}" srcOrd="0" destOrd="0" presId="urn:microsoft.com/office/officeart/2005/8/layout/vList5"/>
    <dgm:cxn modelId="{19D2F58D-756D-4E84-8FB3-64FE262E6726}" type="presOf" srcId="{6920D334-75AD-4A45-96E7-E776F2C6F7FC}" destId="{BA6170C5-4521-4ED8-87A5-050A2DBBC5C9}" srcOrd="0" destOrd="0" presId="urn:microsoft.com/office/officeart/2005/8/layout/vList5"/>
    <dgm:cxn modelId="{93536FA2-887E-4A13-81A9-71BB7FD1A007}" srcId="{F4B3E6DF-FDCF-4035-9FBF-0583678F7F38}" destId="{E9983C2A-9FF9-4CB6-96B8-F429FAAD5F44}" srcOrd="0" destOrd="0" parTransId="{B88AB29B-4BCF-4192-84E0-E7281875E6DA}" sibTransId="{C018E3E2-081D-40E8-BFDD-2869014942AE}"/>
    <dgm:cxn modelId="{5189C7D7-8E10-4EBB-84B7-2C17647011A2}" type="presOf" srcId="{258976D5-D85F-495B-9428-4741E102E0CD}" destId="{7FBE5E21-B62F-4088-8380-E929339FB6F0}" srcOrd="0" destOrd="0" presId="urn:microsoft.com/office/officeart/2005/8/layout/vList5"/>
    <dgm:cxn modelId="{E2C138F1-AF99-4931-9A10-DE5F0F606FCB}" type="presOf" srcId="{B3B9047D-E89C-4FBF-BE2C-DC0F5F686146}" destId="{4AA27C16-BB8D-4ECF-832E-68915B43F819}" srcOrd="0" destOrd="0" presId="urn:microsoft.com/office/officeart/2005/8/layout/vList5"/>
    <dgm:cxn modelId="{B31D7DF4-6992-4444-9017-3EC3CC7F9F5C}" srcId="{F4B3E6DF-FDCF-4035-9FBF-0583678F7F38}" destId="{DE3135AE-7C90-497C-BE5E-100572F661B0}" srcOrd="1" destOrd="0" parTransId="{301A14D2-DAE2-46BE-95D7-9C96174BEA89}" sibTransId="{D46F8CE3-5E8A-42C6-BAF0-F6ED9255BC7B}"/>
    <dgm:cxn modelId="{3AE95C5F-DFE1-4437-B76F-46EC50DA4E0C}" type="presParOf" srcId="{E102769E-808A-4233-BD15-76851FFA5C94}" destId="{3ABA0F41-6AC0-4D4B-9B78-6D92D2E83A5B}" srcOrd="0" destOrd="0" presId="urn:microsoft.com/office/officeart/2005/8/layout/vList5"/>
    <dgm:cxn modelId="{1013A527-4A80-49AF-809A-BB997D510D6D}" type="presParOf" srcId="{3ABA0F41-6AC0-4D4B-9B78-6D92D2E83A5B}" destId="{5566F439-B399-4343-8E0D-8D8E3A8FCFAA}" srcOrd="0" destOrd="0" presId="urn:microsoft.com/office/officeart/2005/8/layout/vList5"/>
    <dgm:cxn modelId="{039D8C0B-7F50-4E44-99AE-1407E1AB5526}" type="presParOf" srcId="{3ABA0F41-6AC0-4D4B-9B78-6D92D2E83A5B}" destId="{BA6170C5-4521-4ED8-87A5-050A2DBBC5C9}" srcOrd="1" destOrd="0" presId="urn:microsoft.com/office/officeart/2005/8/layout/vList5"/>
    <dgm:cxn modelId="{25209DC6-BA19-48D2-B640-5A71C3935417}" type="presParOf" srcId="{E102769E-808A-4233-BD15-76851FFA5C94}" destId="{3AA597A5-9009-4597-A011-3F80E90E21CF}" srcOrd="1" destOrd="0" presId="urn:microsoft.com/office/officeart/2005/8/layout/vList5"/>
    <dgm:cxn modelId="{A85545A4-2832-48A9-A8D5-64FBF571FFB6}" type="presParOf" srcId="{E102769E-808A-4233-BD15-76851FFA5C94}" destId="{9F295EAD-1AF1-4865-8660-5054A0D38994}" srcOrd="2" destOrd="0" presId="urn:microsoft.com/office/officeart/2005/8/layout/vList5"/>
    <dgm:cxn modelId="{53C8E3E8-FC63-48DA-AC54-2E40E023945B}" type="presParOf" srcId="{9F295EAD-1AF1-4865-8660-5054A0D38994}" destId="{5C65C08F-D141-4ACE-8F10-288563D5C28E}" srcOrd="0" destOrd="0" presId="urn:microsoft.com/office/officeart/2005/8/layout/vList5"/>
    <dgm:cxn modelId="{E9B8B286-FE4F-4296-A15E-1422CB80C675}" type="presParOf" srcId="{9F295EAD-1AF1-4865-8660-5054A0D38994}" destId="{2E4F7786-0E86-430A-914F-082BE5F491FF}" srcOrd="1" destOrd="0" presId="urn:microsoft.com/office/officeart/2005/8/layout/vList5"/>
    <dgm:cxn modelId="{F0B46B63-C742-406A-9A41-DBF57DEA8ED2}" type="presParOf" srcId="{E102769E-808A-4233-BD15-76851FFA5C94}" destId="{A67FF088-0F88-4D6D-A8B0-D48AC32D87FC}" srcOrd="3" destOrd="0" presId="urn:microsoft.com/office/officeart/2005/8/layout/vList5"/>
    <dgm:cxn modelId="{DDDAF112-A266-40D6-A250-2EF5134ECB8A}" type="presParOf" srcId="{E102769E-808A-4233-BD15-76851FFA5C94}" destId="{47E25C84-9B95-4AFE-8154-907991F4F561}" srcOrd="4" destOrd="0" presId="urn:microsoft.com/office/officeart/2005/8/layout/vList5"/>
    <dgm:cxn modelId="{8A327C0E-CA25-4A41-A32A-51A6989933BE}" type="presParOf" srcId="{47E25C84-9B95-4AFE-8154-907991F4F561}" destId="{7FBE5E21-B62F-4088-8380-E929339FB6F0}" srcOrd="0" destOrd="0" presId="urn:microsoft.com/office/officeart/2005/8/layout/vList5"/>
    <dgm:cxn modelId="{4563DE8B-4521-46DC-9D0F-5480CB152E07}" type="presParOf" srcId="{47E25C84-9B95-4AFE-8154-907991F4F561}" destId="{4AA27C16-BB8D-4ECF-832E-68915B43F81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6170C5-4521-4ED8-87A5-050A2DBBC5C9}">
      <dsp:nvSpPr>
        <dsp:cNvPr id="0" name=""/>
        <dsp:cNvSpPr/>
      </dsp:nvSpPr>
      <dsp:spPr>
        <a:xfrm rot="5400000">
          <a:off x="3392687" y="-1107969"/>
          <a:ext cx="1247675" cy="3780259"/>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Ps 50:21 – You thought I was altogether like you</a:t>
          </a:r>
        </a:p>
      </dsp:txBody>
      <dsp:txXfrm rot="-5400000">
        <a:off x="2126395" y="219229"/>
        <a:ext cx="3719353" cy="1125863"/>
      </dsp:txXfrm>
    </dsp:sp>
    <dsp:sp modelId="{5566F439-B399-4343-8E0D-8D8E3A8FCFAA}">
      <dsp:nvSpPr>
        <dsp:cNvPr id="0" name=""/>
        <dsp:cNvSpPr/>
      </dsp:nvSpPr>
      <dsp:spPr>
        <a:xfrm>
          <a:off x="0" y="2363"/>
          <a:ext cx="2126395" cy="15595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Taking God casually</a:t>
          </a:r>
        </a:p>
      </dsp:txBody>
      <dsp:txXfrm>
        <a:off x="76133" y="78496"/>
        <a:ext cx="1974129" cy="1407328"/>
      </dsp:txXfrm>
    </dsp:sp>
    <dsp:sp modelId="{2E4F7786-0E86-430A-914F-082BE5F491FF}">
      <dsp:nvSpPr>
        <dsp:cNvPr id="0" name=""/>
        <dsp:cNvSpPr/>
      </dsp:nvSpPr>
      <dsp:spPr>
        <a:xfrm rot="5400000">
          <a:off x="3392687" y="529604"/>
          <a:ext cx="1247675" cy="3780259"/>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err="1"/>
            <a:t>Prov</a:t>
          </a:r>
          <a:r>
            <a:rPr lang="en-US" sz="2400" kern="1200" dirty="0"/>
            <a:t> 6:6 Go to the ant!</a:t>
          </a:r>
        </a:p>
      </dsp:txBody>
      <dsp:txXfrm rot="-5400000">
        <a:off x="2126395" y="1856802"/>
        <a:ext cx="3719353" cy="1125863"/>
      </dsp:txXfrm>
    </dsp:sp>
    <dsp:sp modelId="{5C65C08F-D141-4ACE-8F10-288563D5C28E}">
      <dsp:nvSpPr>
        <dsp:cNvPr id="0" name=""/>
        <dsp:cNvSpPr/>
      </dsp:nvSpPr>
      <dsp:spPr>
        <a:xfrm>
          <a:off x="0" y="1639937"/>
          <a:ext cx="2126395" cy="15595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Spirit of laziness</a:t>
          </a:r>
        </a:p>
      </dsp:txBody>
      <dsp:txXfrm>
        <a:off x="76133" y="1716070"/>
        <a:ext cx="1974129" cy="1407328"/>
      </dsp:txXfrm>
    </dsp:sp>
    <dsp:sp modelId="{4AA27C16-BB8D-4ECF-832E-68915B43F819}">
      <dsp:nvSpPr>
        <dsp:cNvPr id="0" name=""/>
        <dsp:cNvSpPr/>
      </dsp:nvSpPr>
      <dsp:spPr>
        <a:xfrm rot="5400000">
          <a:off x="3392687" y="2167179"/>
          <a:ext cx="1247675" cy="3780259"/>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1 John 2:15-17 Love not the world</a:t>
          </a:r>
        </a:p>
      </dsp:txBody>
      <dsp:txXfrm rot="-5400000">
        <a:off x="2126395" y="3494377"/>
        <a:ext cx="3719353" cy="1125863"/>
      </dsp:txXfrm>
    </dsp:sp>
    <dsp:sp modelId="{7FBE5E21-B62F-4088-8380-E929339FB6F0}">
      <dsp:nvSpPr>
        <dsp:cNvPr id="0" name=""/>
        <dsp:cNvSpPr/>
      </dsp:nvSpPr>
      <dsp:spPr>
        <a:xfrm>
          <a:off x="0" y="3277511"/>
          <a:ext cx="2126395" cy="15595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Cares of life</a:t>
          </a:r>
        </a:p>
      </dsp:txBody>
      <dsp:txXfrm>
        <a:off x="76133" y="3353644"/>
        <a:ext cx="1974129" cy="1407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6170C5-4521-4ED8-87A5-050A2DBBC5C9}">
      <dsp:nvSpPr>
        <dsp:cNvPr id="0" name=""/>
        <dsp:cNvSpPr/>
      </dsp:nvSpPr>
      <dsp:spPr>
        <a:xfrm rot="5400000">
          <a:off x="3345582" y="-1085802"/>
          <a:ext cx="1247675" cy="373592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60960" rIns="121920" bIns="6096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2 </a:t>
          </a:r>
          <a:r>
            <a:rPr lang="en-US" sz="2400" kern="1200" dirty="0" err="1"/>
            <a:t>Thess</a:t>
          </a:r>
          <a:r>
            <a:rPr lang="en-US" sz="2400" kern="1200" dirty="0"/>
            <a:t> 2:10 – Receive a love of the truth</a:t>
          </a:r>
        </a:p>
      </dsp:txBody>
      <dsp:txXfrm rot="-5400000">
        <a:off x="2101457" y="219229"/>
        <a:ext cx="3675019" cy="1125863"/>
      </dsp:txXfrm>
    </dsp:sp>
    <dsp:sp modelId="{5566F439-B399-4343-8E0D-8D8E3A8FCFAA}">
      <dsp:nvSpPr>
        <dsp:cNvPr id="0" name=""/>
        <dsp:cNvSpPr/>
      </dsp:nvSpPr>
      <dsp:spPr>
        <a:xfrm>
          <a:off x="0" y="2363"/>
          <a:ext cx="2101457" cy="1559594"/>
        </a:xfrm>
        <a:prstGeom prst="roundRect">
          <a:avLst/>
        </a:prstGeom>
        <a:solidFill>
          <a:schemeClr val="dk2">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Taking God </a:t>
          </a:r>
          <a:r>
            <a:rPr lang="en-US" sz="3000" b="1" kern="1200" dirty="0">
              <a:solidFill>
                <a:srgbClr val="FFC000"/>
              </a:solidFill>
              <a:effectLst>
                <a:outerShdw blurRad="38100" dist="38100" dir="2700000" algn="tl">
                  <a:srgbClr val="000000">
                    <a:alpha val="43137"/>
                  </a:srgbClr>
                </a:outerShdw>
              </a:effectLst>
            </a:rPr>
            <a:t>seriously</a:t>
          </a:r>
        </a:p>
      </dsp:txBody>
      <dsp:txXfrm>
        <a:off x="76133" y="78496"/>
        <a:ext cx="1949191" cy="1407328"/>
      </dsp:txXfrm>
    </dsp:sp>
    <dsp:sp modelId="{2E4F7786-0E86-430A-914F-082BE5F491FF}">
      <dsp:nvSpPr>
        <dsp:cNvPr id="0" name=""/>
        <dsp:cNvSpPr/>
      </dsp:nvSpPr>
      <dsp:spPr>
        <a:xfrm rot="5400000">
          <a:off x="3345582" y="551771"/>
          <a:ext cx="1247675" cy="373592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2 Tim 2:15 Be diligent to present yourself to God approved </a:t>
          </a:r>
        </a:p>
        <a:p>
          <a:pPr marL="171450" lvl="1" indent="-171450" algn="l" defTabSz="800100">
            <a:lnSpc>
              <a:spcPct val="90000"/>
            </a:lnSpc>
            <a:spcBef>
              <a:spcPct val="0"/>
            </a:spcBef>
            <a:spcAft>
              <a:spcPct val="15000"/>
            </a:spcAft>
            <a:buChar char="•"/>
          </a:pPr>
          <a:r>
            <a:rPr lang="en-US" sz="1800" kern="1200" dirty="0" err="1"/>
            <a:t>Prov</a:t>
          </a:r>
          <a:r>
            <a:rPr lang="en-US" sz="1800" kern="1200" dirty="0"/>
            <a:t> 8:17 – Those who diligent seek me will find me</a:t>
          </a:r>
        </a:p>
      </dsp:txBody>
      <dsp:txXfrm rot="-5400000">
        <a:off x="2101457" y="1856802"/>
        <a:ext cx="3675019" cy="1125863"/>
      </dsp:txXfrm>
    </dsp:sp>
    <dsp:sp modelId="{5C65C08F-D141-4ACE-8F10-288563D5C28E}">
      <dsp:nvSpPr>
        <dsp:cNvPr id="0" name=""/>
        <dsp:cNvSpPr/>
      </dsp:nvSpPr>
      <dsp:spPr>
        <a:xfrm>
          <a:off x="0" y="1639937"/>
          <a:ext cx="2101457" cy="1559594"/>
        </a:xfrm>
        <a:prstGeom prst="roundRect">
          <a:avLst/>
        </a:prstGeom>
        <a:solidFill>
          <a:schemeClr val="dk2">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Spirit of </a:t>
          </a:r>
          <a:r>
            <a:rPr lang="en-US" sz="3000" b="1" kern="1200" dirty="0">
              <a:solidFill>
                <a:srgbClr val="FFC000"/>
              </a:solidFill>
              <a:effectLst>
                <a:outerShdw blurRad="38100" dist="38100" dir="2700000" algn="tl">
                  <a:srgbClr val="000000">
                    <a:alpha val="43137"/>
                  </a:srgbClr>
                </a:outerShdw>
              </a:effectLst>
            </a:rPr>
            <a:t>diligence</a:t>
          </a:r>
        </a:p>
      </dsp:txBody>
      <dsp:txXfrm>
        <a:off x="76133" y="1716070"/>
        <a:ext cx="1949191" cy="1407328"/>
      </dsp:txXfrm>
    </dsp:sp>
    <dsp:sp modelId="{4AA27C16-BB8D-4ECF-832E-68915B43F819}">
      <dsp:nvSpPr>
        <dsp:cNvPr id="0" name=""/>
        <dsp:cNvSpPr/>
      </dsp:nvSpPr>
      <dsp:spPr>
        <a:xfrm rot="5400000">
          <a:off x="3345582" y="2189346"/>
          <a:ext cx="1247675" cy="3735925"/>
        </a:xfrm>
        <a:prstGeom prst="round2Same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err="1"/>
            <a:t>Heb</a:t>
          </a:r>
          <a:r>
            <a:rPr lang="en-US" sz="2400" kern="1200" dirty="0"/>
            <a:t> 11:5-6 – Enoch pleased God by walking with Him </a:t>
          </a:r>
        </a:p>
      </dsp:txBody>
      <dsp:txXfrm rot="-5400000">
        <a:off x="2101457" y="3494377"/>
        <a:ext cx="3675019" cy="1125863"/>
      </dsp:txXfrm>
    </dsp:sp>
    <dsp:sp modelId="{7FBE5E21-B62F-4088-8380-E929339FB6F0}">
      <dsp:nvSpPr>
        <dsp:cNvPr id="0" name=""/>
        <dsp:cNvSpPr/>
      </dsp:nvSpPr>
      <dsp:spPr>
        <a:xfrm>
          <a:off x="0" y="3277511"/>
          <a:ext cx="2101457" cy="1559594"/>
        </a:xfrm>
        <a:prstGeom prst="roundRect">
          <a:avLst/>
        </a:prstGeom>
        <a:solidFill>
          <a:schemeClr val="dk2">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Care for </a:t>
          </a:r>
          <a:r>
            <a:rPr lang="en-US" sz="3000" b="1" kern="1200" dirty="0">
              <a:solidFill>
                <a:srgbClr val="FFC000"/>
              </a:solidFill>
              <a:effectLst>
                <a:outerShdw blurRad="38100" dist="38100" dir="2700000" algn="tl">
                  <a:srgbClr val="000000">
                    <a:alpha val="43137"/>
                  </a:srgbClr>
                </a:outerShdw>
              </a:effectLst>
            </a:rPr>
            <a:t>God’s things</a:t>
          </a:r>
        </a:p>
      </dsp:txBody>
      <dsp:txXfrm>
        <a:off x="76133" y="3353644"/>
        <a:ext cx="1949191" cy="140732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C63C22-0A96-450B-AB82-2CEB34746F26}" type="datetimeFigureOut">
              <a:rPr lang="en-AU" smtClean="0"/>
              <a:t>16/12/2017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DBA06-8FD1-4B66-8670-D69C54B87E71}" type="slidenum">
              <a:rPr lang="en-AU" smtClean="0"/>
              <a:t>‹#›</a:t>
            </a:fld>
            <a:endParaRPr lang="en-AU"/>
          </a:p>
        </p:txBody>
      </p:sp>
    </p:spTree>
    <p:extLst>
      <p:ext uri="{BB962C8B-B14F-4D97-AF65-F5344CB8AC3E}">
        <p14:creationId xmlns:p14="http://schemas.microsoft.com/office/powerpoint/2010/main" val="2402973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45DBA06-8FD1-4B66-8670-D69C54B87E71}" type="slidenum">
              <a:rPr lang="en-AU" smtClean="0"/>
              <a:t>1</a:t>
            </a:fld>
            <a:endParaRPr lang="en-AU"/>
          </a:p>
        </p:txBody>
      </p:sp>
    </p:spTree>
    <p:extLst>
      <p:ext uri="{BB962C8B-B14F-4D97-AF65-F5344CB8AC3E}">
        <p14:creationId xmlns:p14="http://schemas.microsoft.com/office/powerpoint/2010/main" val="3250186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are made in God’s image and His likeness. He wants to see it imprinted on us. </a:t>
            </a:r>
          </a:p>
          <a:p>
            <a:endParaRPr lang="en-AU" dirty="0"/>
          </a:p>
          <a:p>
            <a:r>
              <a:rPr lang="en-AU" dirty="0"/>
              <a:t>Imprinting is something that happens in nature? Imprinting is where young animals learn behavioural characteristics from their parents. Consider the Canadian goose. They imprint on their mothers. They learn behaviours such as how to groom themselves, how to find food, how to fly, mating and migration routes. A famous movie made called Fly Away Home tells the story of how a bunch of orphaned Canadian baby geese were safely led along their migration route to North Carolina for the summer. This was successful because the baby geese imprinted on the girl who rescued them. She flew a light winged aircraft and the baby geese followed her. </a:t>
            </a:r>
          </a:p>
          <a:p>
            <a:endParaRPr lang="en-AU" dirty="0"/>
          </a:p>
          <a:p>
            <a:r>
              <a:rPr lang="en-AU" dirty="0"/>
              <a:t>We are made to bear His image and His likeness. Likeness is the character and behavioural aspects. Likeness is not automatic. It must be learned, it’s a process that you go through (just like imprinting) where Jesus’ characteristics are imprinted on us. We bear resemblance through our mannerisms, our behaviour etc. </a:t>
            </a:r>
          </a:p>
          <a:p>
            <a:endParaRPr lang="en-AU" dirty="0"/>
          </a:p>
          <a:p>
            <a:r>
              <a:rPr lang="en-AU" dirty="0"/>
              <a:t>Jesus wants to reproduce His likeness in me. Christ must be formed in me. </a:t>
            </a:r>
          </a:p>
          <a:p>
            <a:endParaRPr lang="en-AU" dirty="0"/>
          </a:p>
          <a:p>
            <a:r>
              <a:rPr lang="en-AU" dirty="0"/>
              <a:t>Rom 12:1-2 </a:t>
            </a:r>
          </a:p>
        </p:txBody>
      </p:sp>
      <p:sp>
        <p:nvSpPr>
          <p:cNvPr id="4" name="Slide Number Placeholder 3"/>
          <p:cNvSpPr>
            <a:spLocks noGrp="1"/>
          </p:cNvSpPr>
          <p:nvPr>
            <p:ph type="sldNum" sz="quarter" idx="10"/>
          </p:nvPr>
        </p:nvSpPr>
        <p:spPr/>
        <p:txBody>
          <a:bodyPr/>
          <a:lstStyle/>
          <a:p>
            <a:fld id="{E45DBA06-8FD1-4B66-8670-D69C54B87E71}" type="slidenum">
              <a:rPr lang="en-AU" smtClean="0"/>
              <a:t>2</a:t>
            </a:fld>
            <a:endParaRPr lang="en-AU"/>
          </a:p>
        </p:txBody>
      </p:sp>
    </p:spTree>
    <p:extLst>
      <p:ext uri="{BB962C8B-B14F-4D97-AF65-F5344CB8AC3E}">
        <p14:creationId xmlns:p14="http://schemas.microsoft.com/office/powerpoint/2010/main" val="2292109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Ask – </a:t>
            </a:r>
          </a:p>
          <a:p>
            <a:r>
              <a:rPr lang="en-AU" dirty="0"/>
              <a:t>What is the goal of the soldier? Athlete? Farmer?</a:t>
            </a:r>
          </a:p>
          <a:p>
            <a:r>
              <a:rPr lang="en-AU" dirty="0"/>
              <a:t>What is the mindset of the soldier? Athlete? Farmer? </a:t>
            </a:r>
          </a:p>
          <a:p>
            <a:r>
              <a:rPr lang="en-AU" dirty="0"/>
              <a:t>What attitude does the soldier have? Athlete? Farmer?</a:t>
            </a:r>
          </a:p>
          <a:p>
            <a:endParaRPr lang="en-AU" dirty="0"/>
          </a:p>
          <a:p>
            <a:r>
              <a:rPr lang="en-AU" dirty="0"/>
              <a:t>Are there times when they feel like they would rather be doing something else? They have this hope that all the work, the training that they are undertaking is going to enable them to be effective, the best and successful. </a:t>
            </a:r>
          </a:p>
          <a:p>
            <a:endParaRPr lang="en-AU" dirty="0"/>
          </a:p>
          <a:p>
            <a:r>
              <a:rPr lang="en-AU" dirty="0"/>
              <a:t>The goal gives meaning to </a:t>
            </a:r>
            <a:r>
              <a:rPr lang="en-AU"/>
              <a:t>the process. </a:t>
            </a:r>
            <a:endParaRPr lang="en-AU" dirty="0"/>
          </a:p>
          <a:p>
            <a:endParaRPr lang="en-AU" dirty="0"/>
          </a:p>
          <a:p>
            <a:r>
              <a:rPr lang="en-AU" dirty="0"/>
              <a:t>Optional notes:</a:t>
            </a:r>
          </a:p>
          <a:p>
            <a:r>
              <a:rPr lang="en-AU" dirty="0"/>
              <a:t>In the key scripture we read earlier (Phil 3), we see that we must forget those things that are behind/the past. </a:t>
            </a:r>
          </a:p>
          <a:p>
            <a:r>
              <a:rPr lang="en-AU" dirty="0"/>
              <a:t>What can happen if a soldier is dwelling on the past? Say for example a previous battle or mission or op that he was involved in. Get responses. ANSWER: They can get distracted from their current mission. </a:t>
            </a:r>
          </a:p>
          <a:p>
            <a:r>
              <a:rPr lang="en-AU" dirty="0"/>
              <a:t>Now think about this scenario…What can happen if an athlete is thinking about the last race or last event where they won a gold medal or achieved a personal best? ANSWER: </a:t>
            </a:r>
          </a:p>
          <a:p>
            <a:r>
              <a:rPr lang="en-AU" dirty="0"/>
              <a:t>How can the soldier, the athlete and the farmer use events of the past in a helpful way? Get responses. ANSWER: To learn from their mistakes, to apply themselves differently/do things differently. </a:t>
            </a:r>
          </a:p>
          <a:p>
            <a:r>
              <a:rPr lang="en-AU" b="1" dirty="0"/>
              <a:t>Key points/intent:</a:t>
            </a:r>
            <a:r>
              <a:rPr lang="en-AU" dirty="0"/>
              <a:t> No experience is ever wasted in God. Failures can teach us what </a:t>
            </a:r>
            <a:r>
              <a:rPr lang="en-AU" b="1" dirty="0"/>
              <a:t>not to do</a:t>
            </a:r>
            <a:r>
              <a:rPr lang="en-AU" b="0" dirty="0"/>
              <a:t>. Equally, if we focus on our past successes or achievements, we also move forward because we are not trying to get better. </a:t>
            </a:r>
            <a:endParaRPr lang="en-AU" dirty="0"/>
          </a:p>
        </p:txBody>
      </p:sp>
      <p:sp>
        <p:nvSpPr>
          <p:cNvPr id="4" name="Slide Number Placeholder 3"/>
          <p:cNvSpPr>
            <a:spLocks noGrp="1"/>
          </p:cNvSpPr>
          <p:nvPr>
            <p:ph type="sldNum" sz="quarter" idx="10"/>
          </p:nvPr>
        </p:nvSpPr>
        <p:spPr/>
        <p:txBody>
          <a:bodyPr/>
          <a:lstStyle/>
          <a:p>
            <a:fld id="{E45DBA06-8FD1-4B66-8670-D69C54B87E71}" type="slidenum">
              <a:rPr lang="en-AU" smtClean="0"/>
              <a:t>4</a:t>
            </a:fld>
            <a:endParaRPr lang="en-AU"/>
          </a:p>
        </p:txBody>
      </p:sp>
    </p:spTree>
    <p:extLst>
      <p:ext uri="{BB962C8B-B14F-4D97-AF65-F5344CB8AC3E}">
        <p14:creationId xmlns:p14="http://schemas.microsoft.com/office/powerpoint/2010/main" val="4103201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If you find yourself in this place where you may be stuck somewhere in the process. Maybe because of any of these challenges. Or maybe you don’t have the same fire or love for Jesus you once had. This morning is a call to come back. This morning is a call to let God reignite the passion and quicken your spirit. </a:t>
            </a:r>
          </a:p>
          <a:p>
            <a:endParaRPr lang="en-AU" dirty="0"/>
          </a:p>
          <a:p>
            <a:r>
              <a:rPr lang="en-AU" dirty="0"/>
              <a:t>Lord release and activate a spirit of hunger and thirst; a passion for Jesus; Release a love for truth. Release a spirit of diligence to seek You. Release a care for Your house, the church. </a:t>
            </a:r>
          </a:p>
        </p:txBody>
      </p:sp>
      <p:sp>
        <p:nvSpPr>
          <p:cNvPr id="4" name="Slide Number Placeholder 3"/>
          <p:cNvSpPr>
            <a:spLocks noGrp="1"/>
          </p:cNvSpPr>
          <p:nvPr>
            <p:ph type="sldNum" sz="quarter" idx="10"/>
          </p:nvPr>
        </p:nvSpPr>
        <p:spPr/>
        <p:txBody>
          <a:bodyPr/>
          <a:lstStyle/>
          <a:p>
            <a:fld id="{E45DBA06-8FD1-4B66-8670-D69C54B87E71}" type="slidenum">
              <a:rPr lang="en-AU" smtClean="0"/>
              <a:t>5</a:t>
            </a:fld>
            <a:endParaRPr lang="en-AU"/>
          </a:p>
        </p:txBody>
      </p:sp>
    </p:spTree>
    <p:extLst>
      <p:ext uri="{BB962C8B-B14F-4D97-AF65-F5344CB8AC3E}">
        <p14:creationId xmlns:p14="http://schemas.microsoft.com/office/powerpoint/2010/main" val="3267577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are made in God’s image and His likeness. He wants to see it imprinted on us. </a:t>
            </a:r>
          </a:p>
          <a:p>
            <a:endParaRPr lang="en-AU" dirty="0"/>
          </a:p>
          <a:p>
            <a:r>
              <a:rPr lang="en-AU" dirty="0"/>
              <a:t>Imprinting is something that happens in nature? Imprinting is where young animals learn behavioural characteristics from their parents. Consider the Canadian goose. They imprint on their mothers. They learn behaviours such as how to groom themselves, how to find food, how to fly, mating and migration routes. A famous movie made called Fly Away Home tells the story of how a bunch of orphaned Canadian baby geese were safely led along their migration route to North Carolina for the summer. This was successful because the baby geese imprinted on the girl who rescued them. She flew a light winged aircraft and the baby geese followed her. </a:t>
            </a:r>
          </a:p>
          <a:p>
            <a:endParaRPr lang="en-AU" dirty="0"/>
          </a:p>
          <a:p>
            <a:r>
              <a:rPr lang="en-AU" dirty="0"/>
              <a:t>We are made to bear His image and His likeness. Likeness is the character and behavioural aspects. Likeness is not automatic. It must be learned, it’s a process that you go through (just like imprinting) where Jesus’ characteristics are imprinted on us. We bear resemblance through our mannerisms, our behaviour etc. </a:t>
            </a:r>
          </a:p>
          <a:p>
            <a:endParaRPr lang="en-AU" dirty="0"/>
          </a:p>
          <a:p>
            <a:r>
              <a:rPr lang="en-AU" dirty="0"/>
              <a:t>Jesus wants to reproduce His likeness in me. Christ must be formed in me. </a:t>
            </a:r>
          </a:p>
          <a:p>
            <a:endParaRPr lang="en-AU" dirty="0"/>
          </a:p>
          <a:p>
            <a:r>
              <a:rPr lang="en-AU" dirty="0"/>
              <a:t>Rom 12:1-2 </a:t>
            </a:r>
          </a:p>
        </p:txBody>
      </p:sp>
      <p:sp>
        <p:nvSpPr>
          <p:cNvPr id="4" name="Slide Number Placeholder 3"/>
          <p:cNvSpPr>
            <a:spLocks noGrp="1"/>
          </p:cNvSpPr>
          <p:nvPr>
            <p:ph type="sldNum" sz="quarter" idx="10"/>
          </p:nvPr>
        </p:nvSpPr>
        <p:spPr/>
        <p:txBody>
          <a:bodyPr/>
          <a:lstStyle/>
          <a:p>
            <a:fld id="{E45DBA06-8FD1-4B66-8670-D69C54B87E71}" type="slidenum">
              <a:rPr lang="en-AU" smtClean="0"/>
              <a:t>6</a:t>
            </a:fld>
            <a:endParaRPr lang="en-AU"/>
          </a:p>
        </p:txBody>
      </p:sp>
    </p:spTree>
    <p:extLst>
      <p:ext uri="{BB962C8B-B14F-4D97-AF65-F5344CB8AC3E}">
        <p14:creationId xmlns:p14="http://schemas.microsoft.com/office/powerpoint/2010/main" val="3758391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John 12:24-25</a:t>
            </a:r>
          </a:p>
          <a:p>
            <a:r>
              <a:rPr lang="en-AU" dirty="0"/>
              <a:t>Most assuredly, I say to you, unless a grain of wheat falls into the ground and dies, it remains alone; but if it dies, it produces much grain. </a:t>
            </a:r>
            <a:r>
              <a:rPr lang="en-AU" baseline="30000" dirty="0"/>
              <a:t>25 </a:t>
            </a:r>
            <a:r>
              <a:rPr lang="en-AU" dirty="0"/>
              <a:t>He who loves his life will lose it, and he who hates his life in this world will keep it for eternal life.</a:t>
            </a:r>
          </a:p>
        </p:txBody>
      </p:sp>
      <p:sp>
        <p:nvSpPr>
          <p:cNvPr id="4" name="Slide Number Placeholder 3"/>
          <p:cNvSpPr>
            <a:spLocks noGrp="1"/>
          </p:cNvSpPr>
          <p:nvPr>
            <p:ph type="sldNum" sz="quarter" idx="10"/>
          </p:nvPr>
        </p:nvSpPr>
        <p:spPr/>
        <p:txBody>
          <a:bodyPr/>
          <a:lstStyle/>
          <a:p>
            <a:fld id="{E45DBA06-8FD1-4B66-8670-D69C54B87E71}" type="slidenum">
              <a:rPr lang="en-AU" smtClean="0"/>
              <a:t>7</a:t>
            </a:fld>
            <a:endParaRPr lang="en-AU"/>
          </a:p>
        </p:txBody>
      </p:sp>
    </p:spTree>
    <p:extLst>
      <p:ext uri="{BB962C8B-B14F-4D97-AF65-F5344CB8AC3E}">
        <p14:creationId xmlns:p14="http://schemas.microsoft.com/office/powerpoint/2010/main" val="2062476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God writes every chapter and He isn’t finished with us until we come to that perfect/complete person. When we have come to the measure of the stature of the fullness of Christ. </a:t>
            </a:r>
          </a:p>
          <a:p>
            <a:endParaRPr lang="en-AU" dirty="0"/>
          </a:p>
          <a:p>
            <a:r>
              <a:rPr lang="en-AU" b="1" dirty="0"/>
              <a:t>Until then, </a:t>
            </a:r>
            <a:r>
              <a:rPr lang="en-AU" b="0" dirty="0"/>
              <a:t>we should not stop trying; we should not stop growing; we should not stop wanting more of God. </a:t>
            </a:r>
            <a:endParaRPr lang="en-AU" b="1" dirty="0"/>
          </a:p>
        </p:txBody>
      </p:sp>
      <p:sp>
        <p:nvSpPr>
          <p:cNvPr id="4" name="Slide Number Placeholder 3"/>
          <p:cNvSpPr>
            <a:spLocks noGrp="1"/>
          </p:cNvSpPr>
          <p:nvPr>
            <p:ph type="sldNum" sz="quarter" idx="10"/>
          </p:nvPr>
        </p:nvSpPr>
        <p:spPr/>
        <p:txBody>
          <a:bodyPr/>
          <a:lstStyle/>
          <a:p>
            <a:fld id="{E45DBA06-8FD1-4B66-8670-D69C54B87E71}" type="slidenum">
              <a:rPr lang="en-AU" smtClean="0"/>
              <a:t>8</a:t>
            </a:fld>
            <a:endParaRPr lang="en-AU"/>
          </a:p>
        </p:txBody>
      </p:sp>
    </p:spTree>
    <p:extLst>
      <p:ext uri="{BB962C8B-B14F-4D97-AF65-F5344CB8AC3E}">
        <p14:creationId xmlns:p14="http://schemas.microsoft.com/office/powerpoint/2010/main" val="877689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5A0385-8332-4965-8135-DB43996B5380}" type="datetimeFigureOut">
              <a:rPr lang="en-AU" smtClean="0"/>
              <a:t>16/12/2017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3667B6C-850B-4ED4-94FA-D90F6C396037}" type="slidenum">
              <a:rPr lang="en-AU" smtClean="0"/>
              <a:t>‹#›</a:t>
            </a:fld>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1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5A0385-8332-4965-8135-DB43996B5380}" type="datetimeFigureOut">
              <a:rPr lang="en-AU" smtClean="0"/>
              <a:t>16/12/2017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289722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5A0385-8332-4965-8135-DB43996B5380}" type="datetimeFigureOut">
              <a:rPr lang="en-AU" smtClean="0"/>
              <a:t>16/12/2017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3667B6C-850B-4ED4-94FA-D90F6C396037}" type="slidenum">
              <a:rPr lang="en-AU" smtClean="0"/>
              <a:t>‹#›</a:t>
            </a:fld>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210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5A0385-8332-4965-8135-DB43996B5380}" type="datetimeFigureOut">
              <a:rPr lang="en-AU" smtClean="0"/>
              <a:t>16/12/2017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4077929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5A0385-8332-4965-8135-DB43996B5380}" type="datetimeFigureOut">
              <a:rPr lang="en-AU" smtClean="0"/>
              <a:t>16/12/2017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1337441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796473"/>
          </a:xfrm>
        </p:spPr>
        <p:txBody>
          <a:bodyPr anchor="t"/>
          <a:lstStyle>
            <a:lvl1pPr>
              <a:defRPr/>
            </a:lvl1pPr>
          </a:lstStyle>
          <a:p>
            <a:r>
              <a:rPr lang="en-US" dirty="0"/>
              <a:t>Click to edit Master title style</a:t>
            </a:r>
          </a:p>
        </p:txBody>
      </p:sp>
      <p:sp>
        <p:nvSpPr>
          <p:cNvPr id="3" name="Date Placeholder 2"/>
          <p:cNvSpPr>
            <a:spLocks noGrp="1"/>
          </p:cNvSpPr>
          <p:nvPr>
            <p:ph type="dt" sz="half" idx="10"/>
          </p:nvPr>
        </p:nvSpPr>
        <p:spPr/>
        <p:txBody>
          <a:bodyPr/>
          <a:lstStyle/>
          <a:p>
            <a:fld id="{ED5A0385-8332-4965-8135-DB43996B5380}" type="datetimeFigureOut">
              <a:rPr lang="en-AU" smtClean="0"/>
              <a:t>16/12/2017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1615359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D5A0385-8332-4965-8135-DB43996B5380}" type="datetimeFigureOut">
              <a:rPr lang="en-AU" smtClean="0"/>
              <a:t>16/12/2017</a:t>
            </a:fld>
            <a:endParaRPr lang="en-A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AU"/>
          </a:p>
        </p:txBody>
      </p:sp>
      <p:sp>
        <p:nvSpPr>
          <p:cNvPr id="9" name="Slide Number Placeholder 8"/>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2646181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D5A0385-8332-4965-8135-DB43996B5380}" type="datetimeFigureOut">
              <a:rPr lang="en-AU" smtClean="0"/>
              <a:t>16/12/2017</a:t>
            </a:fld>
            <a:endParaRPr lang="en-A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A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3667B6C-850B-4ED4-94FA-D90F6C396037}" type="slidenum">
              <a:rPr lang="en-AU" smtClean="0"/>
              <a:t>‹#›</a:t>
            </a:fld>
            <a:endParaRPr lang="en-AU"/>
          </a:p>
        </p:txBody>
      </p:sp>
    </p:spTree>
    <p:extLst>
      <p:ext uri="{BB962C8B-B14F-4D97-AF65-F5344CB8AC3E}">
        <p14:creationId xmlns:p14="http://schemas.microsoft.com/office/powerpoint/2010/main" val="3378682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5A0385-8332-4965-8135-DB43996B5380}" type="datetimeFigureOut">
              <a:rPr lang="en-AU" smtClean="0"/>
              <a:t>16/12/2017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1320768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5A0385-8332-4965-8135-DB43996B5380}" type="datetimeFigureOut">
              <a:rPr lang="en-AU" smtClean="0"/>
              <a:t>16/12/2017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393118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5A0385-8332-4965-8135-DB43996B5380}" type="datetimeFigureOut">
              <a:rPr lang="en-AU" smtClean="0"/>
              <a:t>16/12/2017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3667B6C-850B-4ED4-94FA-D90F6C396037}" type="slidenum">
              <a:rPr lang="en-AU" smtClean="0"/>
              <a:t>‹#›</a:t>
            </a:fld>
            <a:endParaRPr lang="en-AU"/>
          </a:p>
        </p:txBody>
      </p:sp>
    </p:spTree>
    <p:extLst>
      <p:ext uri="{BB962C8B-B14F-4D97-AF65-F5344CB8AC3E}">
        <p14:creationId xmlns:p14="http://schemas.microsoft.com/office/powerpoint/2010/main" val="2300947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D5A0385-8332-4965-8135-DB43996B5380}" type="datetimeFigureOut">
              <a:rPr lang="en-AU" smtClean="0"/>
              <a:t>16/12/2017</a:t>
            </a:fld>
            <a:endParaRPr lang="en-A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A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3667B6C-850B-4ED4-94FA-D90F6C396037}" type="slidenum">
              <a:rPr lang="en-AU" smtClean="0"/>
              <a:t>‹#›</a:t>
            </a:fld>
            <a:endParaRPr lang="en-A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28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B7A43D-9450-455C-B346-F11574F47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769" y="199082"/>
            <a:ext cx="11375846" cy="5882122"/>
          </a:xfrm>
          <a:prstGeom prst="rect">
            <a:avLst/>
          </a:prstGeom>
        </p:spPr>
      </p:pic>
      <p:sp>
        <p:nvSpPr>
          <p:cNvPr id="2" name="Title 1">
            <a:extLst>
              <a:ext uri="{FF2B5EF4-FFF2-40B4-BE49-F238E27FC236}">
                <a16:creationId xmlns:a16="http://schemas.microsoft.com/office/drawing/2014/main" id="{548E6221-93A9-440E-B439-3D0A55409931}"/>
              </a:ext>
            </a:extLst>
          </p:cNvPr>
          <p:cNvSpPr>
            <a:spLocks noGrp="1"/>
          </p:cNvSpPr>
          <p:nvPr>
            <p:ph type="ctrTitle"/>
          </p:nvPr>
        </p:nvSpPr>
        <p:spPr>
          <a:xfrm>
            <a:off x="1019492" y="2515044"/>
            <a:ext cx="10058400" cy="3566160"/>
          </a:xfrm>
        </p:spPr>
        <p:txBody>
          <a:bodyPr>
            <a:normAutofit/>
          </a:bodyPr>
          <a:lstStyle/>
          <a:p>
            <a:pPr algn="ctr"/>
            <a:r>
              <a:rPr lang="en-AU" sz="7200" b="1" dirty="0">
                <a:solidFill>
                  <a:schemeClr val="bg1"/>
                </a:solidFill>
                <a:effectLst>
                  <a:outerShdw blurRad="38100" dist="38100" dir="2700000" algn="tl">
                    <a:srgbClr val="000000">
                      <a:alpha val="43137"/>
                    </a:srgbClr>
                  </a:outerShdw>
                </a:effectLst>
              </a:rPr>
              <a:t>Reproducing His image</a:t>
            </a:r>
            <a:br>
              <a:rPr lang="en-AU" sz="7200" b="1" dirty="0">
                <a:solidFill>
                  <a:schemeClr val="bg1"/>
                </a:solidFill>
                <a:effectLst>
                  <a:outerShdw blurRad="38100" dist="38100" dir="2700000" algn="tl">
                    <a:srgbClr val="000000">
                      <a:alpha val="43137"/>
                    </a:srgbClr>
                  </a:outerShdw>
                </a:effectLst>
              </a:rPr>
            </a:br>
            <a:r>
              <a:rPr lang="en-AU" sz="4800" b="1" i="1" dirty="0">
                <a:solidFill>
                  <a:schemeClr val="bg1"/>
                </a:solidFill>
                <a:effectLst>
                  <a:outerShdw blurRad="38100" dist="38100" dir="2700000" algn="tl">
                    <a:srgbClr val="000000">
                      <a:alpha val="43137"/>
                    </a:srgbClr>
                  </a:outerShdw>
                </a:effectLst>
              </a:rPr>
              <a:t>Progress through Process</a:t>
            </a:r>
            <a:endParaRPr lang="en-AU" sz="5400" b="1" i="1" dirty="0">
              <a:solidFill>
                <a:schemeClr val="bg1"/>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08F98DA0-30AC-41CC-BBF9-11C9F840AC17}"/>
              </a:ext>
            </a:extLst>
          </p:cNvPr>
          <p:cNvSpPr>
            <a:spLocks noGrp="1"/>
          </p:cNvSpPr>
          <p:nvPr>
            <p:ph type="subTitle" idx="1"/>
          </p:nvPr>
        </p:nvSpPr>
        <p:spPr>
          <a:xfrm>
            <a:off x="815966" y="345259"/>
            <a:ext cx="10058400" cy="1143000"/>
          </a:xfrm>
        </p:spPr>
        <p:txBody>
          <a:bodyPr/>
          <a:lstStyle/>
          <a:p>
            <a:pPr algn="ctr"/>
            <a:r>
              <a:rPr lang="en-AU" b="1" cap="none" dirty="0">
                <a:solidFill>
                  <a:schemeClr val="bg1"/>
                </a:solidFill>
                <a:effectLst>
                  <a:outerShdw blurRad="38100" dist="38100" dir="2700000" algn="tl">
                    <a:srgbClr val="000000">
                      <a:alpha val="43137"/>
                    </a:srgbClr>
                  </a:outerShdw>
                </a:effectLst>
                <a:latin typeface="+mn-lt"/>
              </a:rPr>
              <a:t>Gen 1:26-28    Gal 4:19</a:t>
            </a:r>
          </a:p>
          <a:p>
            <a:endParaRPr lang="en-AU" b="1" cap="none" dirty="0">
              <a:latin typeface="+mn-lt"/>
            </a:endParaRPr>
          </a:p>
          <a:p>
            <a:endParaRPr lang="en-AU" dirty="0"/>
          </a:p>
        </p:txBody>
      </p:sp>
    </p:spTree>
    <p:extLst>
      <p:ext uri="{BB962C8B-B14F-4D97-AF65-F5344CB8AC3E}">
        <p14:creationId xmlns:p14="http://schemas.microsoft.com/office/powerpoint/2010/main" val="348196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B6030-D27F-4E9D-ABE7-0D090952D193}"/>
              </a:ext>
            </a:extLst>
          </p:cNvPr>
          <p:cNvSpPr>
            <a:spLocks noGrp="1"/>
          </p:cNvSpPr>
          <p:nvPr>
            <p:ph type="title"/>
          </p:nvPr>
        </p:nvSpPr>
        <p:spPr/>
        <p:txBody>
          <a:bodyPr/>
          <a:lstStyle/>
          <a:p>
            <a:r>
              <a:rPr lang="en-AU" b="1" dirty="0"/>
              <a:t>Scriptures </a:t>
            </a:r>
          </a:p>
        </p:txBody>
      </p:sp>
      <p:sp>
        <p:nvSpPr>
          <p:cNvPr id="5" name="Content Placeholder 4">
            <a:extLst>
              <a:ext uri="{FF2B5EF4-FFF2-40B4-BE49-F238E27FC236}">
                <a16:creationId xmlns:a16="http://schemas.microsoft.com/office/drawing/2014/main" id="{0358CCA2-A94C-4488-B09B-8E9966BFC34F}"/>
              </a:ext>
            </a:extLst>
          </p:cNvPr>
          <p:cNvSpPr>
            <a:spLocks noGrp="1"/>
          </p:cNvSpPr>
          <p:nvPr>
            <p:ph idx="1"/>
          </p:nvPr>
        </p:nvSpPr>
        <p:spPr>
          <a:xfrm>
            <a:off x="1097280" y="1845733"/>
            <a:ext cx="10058400" cy="4421901"/>
          </a:xfrm>
        </p:spPr>
        <p:txBody>
          <a:bodyPr>
            <a:normAutofit/>
          </a:bodyPr>
          <a:lstStyle/>
          <a:p>
            <a:r>
              <a:rPr lang="en-AU" sz="2800" dirty="0">
                <a:latin typeface="Calibri   "/>
              </a:rPr>
              <a:t>Gen 1:26-28 </a:t>
            </a:r>
          </a:p>
          <a:p>
            <a:r>
              <a:rPr lang="en-AU" sz="2800" dirty="0">
                <a:latin typeface="Calibri   "/>
              </a:rPr>
              <a:t>“Then God said, “Let Us make man in Our </a:t>
            </a:r>
            <a:r>
              <a:rPr lang="en-AU" sz="2800" b="1" dirty="0">
                <a:latin typeface="Calibri   "/>
              </a:rPr>
              <a:t>image</a:t>
            </a:r>
            <a:r>
              <a:rPr lang="en-AU" sz="2800" dirty="0">
                <a:latin typeface="Calibri   "/>
              </a:rPr>
              <a:t>, according to Our </a:t>
            </a:r>
            <a:r>
              <a:rPr lang="en-AU" sz="2800" b="1" dirty="0">
                <a:latin typeface="Calibri   "/>
              </a:rPr>
              <a:t>likeness…</a:t>
            </a:r>
            <a:r>
              <a:rPr lang="en-AU" sz="2800" dirty="0">
                <a:latin typeface="Calibri   "/>
              </a:rPr>
              <a:t>Then God blessed them, and God said to them, “Be </a:t>
            </a:r>
            <a:r>
              <a:rPr lang="en-AU" sz="2800" b="1" dirty="0">
                <a:latin typeface="Calibri   "/>
              </a:rPr>
              <a:t>fruitful</a:t>
            </a:r>
            <a:r>
              <a:rPr lang="en-AU" sz="2800" dirty="0">
                <a:latin typeface="Calibri   "/>
              </a:rPr>
              <a:t> and </a:t>
            </a:r>
            <a:r>
              <a:rPr lang="en-AU" sz="2800" b="1" dirty="0">
                <a:latin typeface="Calibri   "/>
              </a:rPr>
              <a:t>multiply</a:t>
            </a:r>
            <a:r>
              <a:rPr lang="en-AU" sz="2800" dirty="0">
                <a:latin typeface="Calibri   "/>
              </a:rPr>
              <a:t>; </a:t>
            </a:r>
            <a:r>
              <a:rPr lang="en-AU" sz="2800" b="1" dirty="0">
                <a:latin typeface="Calibri   "/>
              </a:rPr>
              <a:t>fill the earth</a:t>
            </a:r>
            <a:r>
              <a:rPr lang="en-AU" sz="2800" dirty="0">
                <a:latin typeface="Calibri   "/>
              </a:rPr>
              <a:t> and </a:t>
            </a:r>
            <a:r>
              <a:rPr lang="en-AU" sz="2800" b="1" dirty="0">
                <a:latin typeface="Calibri   "/>
              </a:rPr>
              <a:t>subdue it</a:t>
            </a:r>
            <a:r>
              <a:rPr lang="en-AU" sz="2800" dirty="0">
                <a:latin typeface="Calibri   "/>
              </a:rPr>
              <a:t>; </a:t>
            </a:r>
            <a:r>
              <a:rPr lang="en-AU" sz="2800" b="1" dirty="0">
                <a:latin typeface="Calibri   "/>
              </a:rPr>
              <a:t>have dominion</a:t>
            </a:r>
            <a:r>
              <a:rPr lang="en-AU" sz="2800" dirty="0">
                <a:latin typeface="Calibri   "/>
              </a:rPr>
              <a:t> over the fish of the sea, over the birds of the air, and over every living thing that moves on the earth.”</a:t>
            </a:r>
          </a:p>
          <a:p>
            <a:r>
              <a:rPr lang="en-AU" sz="2800" dirty="0">
                <a:latin typeface="Calibri   "/>
              </a:rPr>
              <a:t>Gal 4:19</a:t>
            </a:r>
          </a:p>
          <a:p>
            <a:r>
              <a:rPr lang="en-AU" sz="2800" dirty="0">
                <a:latin typeface="Calibri   "/>
              </a:rPr>
              <a:t>“My little children, for whom I labour in birth again </a:t>
            </a:r>
            <a:r>
              <a:rPr lang="en-AU" sz="2800" b="1" dirty="0">
                <a:latin typeface="Calibri   "/>
              </a:rPr>
              <a:t>until Christ is formed in you.”</a:t>
            </a:r>
          </a:p>
        </p:txBody>
      </p:sp>
    </p:spTree>
    <p:extLst>
      <p:ext uri="{BB962C8B-B14F-4D97-AF65-F5344CB8AC3E}">
        <p14:creationId xmlns:p14="http://schemas.microsoft.com/office/powerpoint/2010/main" val="3125559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DC81F-C0D2-46A4-BED7-945B0701B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3705225" cy="3788228"/>
          </a:xfrm>
          <a:prstGeom prst="rect">
            <a:avLst/>
          </a:prstGeom>
        </p:spPr>
      </p:pic>
      <p:pic>
        <p:nvPicPr>
          <p:cNvPr id="7" name="Picture 6">
            <a:extLst>
              <a:ext uri="{FF2B5EF4-FFF2-40B4-BE49-F238E27FC236}">
                <a16:creationId xmlns:a16="http://schemas.microsoft.com/office/drawing/2014/main" id="{4341FE11-139C-4BB5-9768-83557A390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8500" y="-1"/>
            <a:ext cx="4866935" cy="3788229"/>
          </a:xfrm>
          <a:prstGeom prst="rect">
            <a:avLst/>
          </a:prstGeom>
        </p:spPr>
      </p:pic>
      <p:pic>
        <p:nvPicPr>
          <p:cNvPr id="9" name="Picture 8">
            <a:extLst>
              <a:ext uri="{FF2B5EF4-FFF2-40B4-BE49-F238E27FC236}">
                <a16:creationId xmlns:a16="http://schemas.microsoft.com/office/drawing/2014/main" id="{24DFB328-9A55-4CE6-83E7-2394B4457C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5065" y="3897087"/>
            <a:ext cx="4866935" cy="2960914"/>
          </a:xfrm>
          <a:prstGeom prst="rect">
            <a:avLst/>
          </a:prstGeom>
        </p:spPr>
      </p:pic>
      <p:pic>
        <p:nvPicPr>
          <p:cNvPr id="13" name="Picture 12">
            <a:extLst>
              <a:ext uri="{FF2B5EF4-FFF2-40B4-BE49-F238E27FC236}">
                <a16:creationId xmlns:a16="http://schemas.microsoft.com/office/drawing/2014/main" id="{EC9FFA2D-EA75-447C-AE4F-2C0290E9C3C2}"/>
              </a:ext>
            </a:extLst>
          </p:cNvPr>
          <p:cNvPicPr>
            <a:picLocks noChangeAspect="1"/>
          </p:cNvPicPr>
          <p:nvPr/>
        </p:nvPicPr>
        <p:blipFill rotWithShape="1">
          <a:blip r:embed="rId5">
            <a:extLst>
              <a:ext uri="{28A0092B-C50C-407E-A947-70E740481C1C}">
                <a14:useLocalDpi xmlns:a14="http://schemas.microsoft.com/office/drawing/2010/main" val="0"/>
              </a:ext>
            </a:extLst>
          </a:blip>
          <a:srcRect l="9932" r="16200"/>
          <a:stretch/>
        </p:blipFill>
        <p:spPr>
          <a:xfrm>
            <a:off x="3799113" y="0"/>
            <a:ext cx="3472885" cy="6858000"/>
          </a:xfrm>
          <a:prstGeom prst="rect">
            <a:avLst/>
          </a:prstGeom>
        </p:spPr>
      </p:pic>
      <p:sp>
        <p:nvSpPr>
          <p:cNvPr id="18" name="TextBox 17">
            <a:extLst>
              <a:ext uri="{FF2B5EF4-FFF2-40B4-BE49-F238E27FC236}">
                <a16:creationId xmlns:a16="http://schemas.microsoft.com/office/drawing/2014/main" id="{3021F12B-872E-44B0-BAFF-24E5DF304039}"/>
              </a:ext>
            </a:extLst>
          </p:cNvPr>
          <p:cNvSpPr txBox="1"/>
          <p:nvPr/>
        </p:nvSpPr>
        <p:spPr>
          <a:xfrm>
            <a:off x="421141" y="3897087"/>
            <a:ext cx="2862942" cy="2554545"/>
          </a:xfrm>
          <a:prstGeom prst="rect">
            <a:avLst/>
          </a:prstGeom>
          <a:noFill/>
        </p:spPr>
        <p:txBody>
          <a:bodyPr wrap="square" rtlCol="0">
            <a:spAutoFit/>
          </a:bodyPr>
          <a:lstStyle/>
          <a:p>
            <a:pPr algn="ctr"/>
            <a:r>
              <a:rPr lang="en-AU" sz="4000" b="1" dirty="0"/>
              <a:t>Imprinting</a:t>
            </a:r>
          </a:p>
          <a:p>
            <a:pPr algn="ctr"/>
            <a:r>
              <a:rPr lang="en-AU" sz="4000" b="1" dirty="0"/>
              <a:t>Made in His Image and Likeness</a:t>
            </a:r>
          </a:p>
        </p:txBody>
      </p:sp>
    </p:spTree>
    <p:extLst>
      <p:ext uri="{BB962C8B-B14F-4D97-AF65-F5344CB8AC3E}">
        <p14:creationId xmlns:p14="http://schemas.microsoft.com/office/powerpoint/2010/main" val="339551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F7F0E3-3D1A-4261-9515-A4FFB956E13B}"/>
              </a:ext>
            </a:extLst>
          </p:cNvPr>
          <p:cNvPicPr>
            <a:picLocks noChangeAspect="1"/>
          </p:cNvPicPr>
          <p:nvPr/>
        </p:nvPicPr>
        <p:blipFill rotWithShape="1">
          <a:blip r:embed="rId3">
            <a:extLst>
              <a:ext uri="{28A0092B-C50C-407E-A947-70E740481C1C}">
                <a14:useLocalDpi xmlns:a14="http://schemas.microsoft.com/office/drawing/2010/main" val="0"/>
              </a:ext>
            </a:extLst>
          </a:blip>
          <a:srcRect l="17780"/>
          <a:stretch/>
        </p:blipFill>
        <p:spPr>
          <a:xfrm>
            <a:off x="8176333" y="976542"/>
            <a:ext cx="3888422" cy="3247747"/>
          </a:xfrm>
          <a:prstGeom prst="rect">
            <a:avLst/>
          </a:prstGeom>
        </p:spPr>
      </p:pic>
      <p:pic>
        <p:nvPicPr>
          <p:cNvPr id="11" name="Picture 10">
            <a:extLst>
              <a:ext uri="{FF2B5EF4-FFF2-40B4-BE49-F238E27FC236}">
                <a16:creationId xmlns:a16="http://schemas.microsoft.com/office/drawing/2014/main" id="{6AF64584-C006-4CE5-A354-6E86D68DDB65}"/>
              </a:ext>
            </a:extLst>
          </p:cNvPr>
          <p:cNvPicPr>
            <a:picLocks noChangeAspect="1"/>
          </p:cNvPicPr>
          <p:nvPr/>
        </p:nvPicPr>
        <p:blipFill rotWithShape="1">
          <a:blip r:embed="rId4">
            <a:extLst>
              <a:ext uri="{28A0092B-C50C-407E-A947-70E740481C1C}">
                <a14:useLocalDpi xmlns:a14="http://schemas.microsoft.com/office/drawing/2010/main" val="0"/>
              </a:ext>
            </a:extLst>
          </a:blip>
          <a:srcRect l="4129"/>
          <a:stretch/>
        </p:blipFill>
        <p:spPr>
          <a:xfrm>
            <a:off x="4181385" y="976542"/>
            <a:ext cx="3916623" cy="3247747"/>
          </a:xfrm>
          <a:prstGeom prst="rect">
            <a:avLst/>
          </a:prstGeom>
        </p:spPr>
      </p:pic>
      <p:sp>
        <p:nvSpPr>
          <p:cNvPr id="13" name="Rectangle 12">
            <a:extLst>
              <a:ext uri="{FF2B5EF4-FFF2-40B4-BE49-F238E27FC236}">
                <a16:creationId xmlns:a16="http://schemas.microsoft.com/office/drawing/2014/main" id="{38F79C8D-3C31-44AB-A6CB-BDD8948360B5}"/>
              </a:ext>
            </a:extLst>
          </p:cNvPr>
          <p:cNvSpPr/>
          <p:nvPr/>
        </p:nvSpPr>
        <p:spPr>
          <a:xfrm>
            <a:off x="402454" y="4352213"/>
            <a:ext cx="11919751" cy="1938992"/>
          </a:xfrm>
          <a:prstGeom prst="rect">
            <a:avLst/>
          </a:prstGeom>
        </p:spPr>
        <p:txBody>
          <a:bodyPr wrap="square">
            <a:spAutoFit/>
          </a:bodyPr>
          <a:lstStyle/>
          <a:p>
            <a:r>
              <a:rPr lang="en-AU" sz="2400" i="1" dirty="0"/>
              <a:t>“You therefore must endure hardship as a good soldier of Jesus Christ.</a:t>
            </a:r>
            <a:r>
              <a:rPr lang="en-AU" sz="2400" i="1" baseline="30000" dirty="0"/>
              <a:t> </a:t>
            </a:r>
            <a:r>
              <a:rPr lang="en-AU" sz="2400" i="1" dirty="0"/>
              <a:t>No one engaged in warfare </a:t>
            </a:r>
            <a:r>
              <a:rPr lang="en-AU" sz="2400" b="1" i="1" dirty="0">
                <a:solidFill>
                  <a:srgbClr val="0070C0"/>
                </a:solidFill>
              </a:rPr>
              <a:t>entangles himself with the affairs of this life</a:t>
            </a:r>
            <a:r>
              <a:rPr lang="en-AU" sz="2400" i="1" dirty="0"/>
              <a:t>, that he may please him who enlisted him as a </a:t>
            </a:r>
            <a:r>
              <a:rPr lang="en-AU" sz="2400" b="1" i="1" dirty="0"/>
              <a:t>soldier</a:t>
            </a:r>
            <a:r>
              <a:rPr lang="en-AU" sz="2400" i="1" dirty="0"/>
              <a:t>. And also if anyone </a:t>
            </a:r>
            <a:r>
              <a:rPr lang="en-AU" sz="2400" b="1" i="1" dirty="0"/>
              <a:t>competes in</a:t>
            </a:r>
            <a:r>
              <a:rPr lang="en-AU" sz="2400" i="1" dirty="0"/>
              <a:t> </a:t>
            </a:r>
            <a:r>
              <a:rPr lang="en-AU" sz="2400" b="1" i="1" dirty="0"/>
              <a:t>athletics</a:t>
            </a:r>
            <a:r>
              <a:rPr lang="en-AU" sz="2400" i="1" dirty="0"/>
              <a:t>, he is not crowned </a:t>
            </a:r>
            <a:r>
              <a:rPr lang="en-AU" sz="2400" b="1" i="1" dirty="0">
                <a:solidFill>
                  <a:srgbClr val="0070C0"/>
                </a:solidFill>
              </a:rPr>
              <a:t>unless he competes according to the rules</a:t>
            </a:r>
            <a:r>
              <a:rPr lang="en-AU" sz="2400" i="1" dirty="0"/>
              <a:t>. The </a:t>
            </a:r>
            <a:r>
              <a:rPr lang="en-AU" sz="2400" b="1" i="1" dirty="0"/>
              <a:t>hardworking farmer</a:t>
            </a:r>
            <a:r>
              <a:rPr lang="en-AU" sz="2400" i="1" dirty="0"/>
              <a:t> must be </a:t>
            </a:r>
            <a:r>
              <a:rPr lang="en-AU" sz="2400" b="1" i="1" dirty="0">
                <a:solidFill>
                  <a:srgbClr val="0070C0"/>
                </a:solidFill>
              </a:rPr>
              <a:t>first to partake of the crops</a:t>
            </a:r>
            <a:r>
              <a:rPr lang="en-AU" sz="2400" i="1" dirty="0"/>
              <a:t>. Consider what I say, and may</a:t>
            </a:r>
            <a:r>
              <a:rPr lang="en-AU" sz="2400" i="1" baseline="30000" dirty="0"/>
              <a:t> </a:t>
            </a:r>
            <a:r>
              <a:rPr lang="en-AU" sz="2400" i="1" dirty="0"/>
              <a:t>the Lord give you understanding in all things. 2 Tim 2:3-7</a:t>
            </a:r>
          </a:p>
        </p:txBody>
      </p:sp>
      <p:pic>
        <p:nvPicPr>
          <p:cNvPr id="15" name="Picture 14">
            <a:extLst>
              <a:ext uri="{FF2B5EF4-FFF2-40B4-BE49-F238E27FC236}">
                <a16:creationId xmlns:a16="http://schemas.microsoft.com/office/drawing/2014/main" id="{1A77EC1F-7EBD-4669-BB67-50B1972A03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697" y="976541"/>
            <a:ext cx="3941482" cy="3247747"/>
          </a:xfrm>
          <a:prstGeom prst="rect">
            <a:avLst/>
          </a:prstGeom>
        </p:spPr>
      </p:pic>
      <p:sp>
        <p:nvSpPr>
          <p:cNvPr id="16" name="TextBox 15">
            <a:extLst>
              <a:ext uri="{FF2B5EF4-FFF2-40B4-BE49-F238E27FC236}">
                <a16:creationId xmlns:a16="http://schemas.microsoft.com/office/drawing/2014/main" id="{AB3F9F51-50A7-4265-B2CB-3389BCFDF305}"/>
              </a:ext>
            </a:extLst>
          </p:cNvPr>
          <p:cNvSpPr txBox="1"/>
          <p:nvPr/>
        </p:nvSpPr>
        <p:spPr>
          <a:xfrm>
            <a:off x="152697" y="3701068"/>
            <a:ext cx="3941482" cy="523220"/>
          </a:xfrm>
          <a:prstGeom prst="rect">
            <a:avLst/>
          </a:prstGeom>
          <a:solidFill>
            <a:schemeClr val="tx1">
              <a:lumMod val="75000"/>
              <a:lumOff val="25000"/>
              <a:alpha val="79000"/>
            </a:schemeClr>
          </a:solidFill>
        </p:spPr>
        <p:txBody>
          <a:bodyPr wrap="square" rtlCol="0">
            <a:spAutoFit/>
          </a:bodyPr>
          <a:lstStyle/>
          <a:p>
            <a:pPr algn="ctr"/>
            <a:r>
              <a:rPr lang="en-AU" sz="2800" b="1" dirty="0">
                <a:solidFill>
                  <a:schemeClr val="bg1"/>
                </a:solidFill>
                <a:effectLst>
                  <a:outerShdw blurRad="38100" dist="38100" dir="2700000" algn="tl">
                    <a:srgbClr val="000000">
                      <a:alpha val="43137"/>
                    </a:srgbClr>
                  </a:outerShdw>
                </a:effectLst>
              </a:rPr>
              <a:t>Soldier</a:t>
            </a:r>
          </a:p>
        </p:txBody>
      </p:sp>
      <p:sp>
        <p:nvSpPr>
          <p:cNvPr id="17" name="TextBox 16">
            <a:extLst>
              <a:ext uri="{FF2B5EF4-FFF2-40B4-BE49-F238E27FC236}">
                <a16:creationId xmlns:a16="http://schemas.microsoft.com/office/drawing/2014/main" id="{382884CB-A160-4712-A4B9-04C8710F3E0D}"/>
              </a:ext>
            </a:extLst>
          </p:cNvPr>
          <p:cNvSpPr txBox="1"/>
          <p:nvPr/>
        </p:nvSpPr>
        <p:spPr>
          <a:xfrm>
            <a:off x="4181384" y="3701068"/>
            <a:ext cx="3916623" cy="523220"/>
          </a:xfrm>
          <a:prstGeom prst="rect">
            <a:avLst/>
          </a:prstGeom>
          <a:solidFill>
            <a:srgbClr val="002060">
              <a:alpha val="57000"/>
            </a:srgbClr>
          </a:solidFill>
        </p:spPr>
        <p:txBody>
          <a:bodyPr wrap="square" rtlCol="0">
            <a:spAutoFit/>
          </a:bodyPr>
          <a:lstStyle/>
          <a:p>
            <a:pPr algn="ctr"/>
            <a:r>
              <a:rPr lang="en-AU" sz="2800" b="1" dirty="0">
                <a:solidFill>
                  <a:schemeClr val="bg1"/>
                </a:solidFill>
                <a:effectLst>
                  <a:outerShdw blurRad="38100" dist="38100" dir="2700000" algn="tl">
                    <a:srgbClr val="000000">
                      <a:alpha val="43137"/>
                    </a:srgbClr>
                  </a:outerShdw>
                </a:effectLst>
              </a:rPr>
              <a:t>Athlete</a:t>
            </a:r>
          </a:p>
        </p:txBody>
      </p:sp>
      <p:sp>
        <p:nvSpPr>
          <p:cNvPr id="18" name="TextBox 17">
            <a:extLst>
              <a:ext uri="{FF2B5EF4-FFF2-40B4-BE49-F238E27FC236}">
                <a16:creationId xmlns:a16="http://schemas.microsoft.com/office/drawing/2014/main" id="{DD805AE8-8A8C-4568-8487-8B6248AD6771}"/>
              </a:ext>
            </a:extLst>
          </p:cNvPr>
          <p:cNvSpPr txBox="1"/>
          <p:nvPr/>
        </p:nvSpPr>
        <p:spPr>
          <a:xfrm>
            <a:off x="8185213" y="3701068"/>
            <a:ext cx="3879542" cy="523220"/>
          </a:xfrm>
          <a:prstGeom prst="rect">
            <a:avLst/>
          </a:prstGeom>
          <a:solidFill>
            <a:srgbClr val="529462">
              <a:alpha val="78824"/>
            </a:srgbClr>
          </a:solidFill>
        </p:spPr>
        <p:txBody>
          <a:bodyPr wrap="square" rtlCol="0">
            <a:spAutoFit/>
          </a:bodyPr>
          <a:lstStyle/>
          <a:p>
            <a:pPr algn="ctr"/>
            <a:r>
              <a:rPr lang="en-AU" sz="2800" b="1" dirty="0">
                <a:solidFill>
                  <a:schemeClr val="bg1"/>
                </a:solidFill>
                <a:effectLst>
                  <a:outerShdw blurRad="38100" dist="38100" dir="2700000" algn="tl">
                    <a:srgbClr val="000000">
                      <a:alpha val="43137"/>
                    </a:srgbClr>
                  </a:outerShdw>
                </a:effectLst>
              </a:rPr>
              <a:t>Farmer</a:t>
            </a:r>
          </a:p>
        </p:txBody>
      </p:sp>
      <p:sp>
        <p:nvSpPr>
          <p:cNvPr id="2" name="Title 1">
            <a:extLst>
              <a:ext uri="{FF2B5EF4-FFF2-40B4-BE49-F238E27FC236}">
                <a16:creationId xmlns:a16="http://schemas.microsoft.com/office/drawing/2014/main" id="{09724567-8FAA-4C30-963B-5C2BBDEA7B56}"/>
              </a:ext>
            </a:extLst>
          </p:cNvPr>
          <p:cNvSpPr>
            <a:spLocks noGrp="1"/>
          </p:cNvSpPr>
          <p:nvPr>
            <p:ph type="title"/>
          </p:nvPr>
        </p:nvSpPr>
        <p:spPr>
          <a:xfrm>
            <a:off x="1097280" y="286603"/>
            <a:ext cx="10058400" cy="796473"/>
          </a:xfrm>
        </p:spPr>
        <p:txBody>
          <a:bodyPr/>
          <a:lstStyle/>
          <a:p>
            <a:r>
              <a:rPr lang="en-AU" dirty="0"/>
              <a:t>What do these three have in common? </a:t>
            </a:r>
          </a:p>
        </p:txBody>
      </p:sp>
    </p:spTree>
    <p:extLst>
      <p:ext uri="{BB962C8B-B14F-4D97-AF65-F5344CB8AC3E}">
        <p14:creationId xmlns:p14="http://schemas.microsoft.com/office/powerpoint/2010/main" val="97519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40C42-147C-40C5-AA87-B570D7B6130C}"/>
              </a:ext>
            </a:extLst>
          </p:cNvPr>
          <p:cNvSpPr>
            <a:spLocks noGrp="1"/>
          </p:cNvSpPr>
          <p:nvPr>
            <p:ph type="title" idx="4294967295"/>
          </p:nvPr>
        </p:nvSpPr>
        <p:spPr>
          <a:xfrm>
            <a:off x="479502" y="287338"/>
            <a:ext cx="11712498" cy="795337"/>
          </a:xfrm>
        </p:spPr>
        <p:txBody>
          <a:bodyPr>
            <a:normAutofit fontScale="90000"/>
          </a:bodyPr>
          <a:lstStyle/>
          <a:p>
            <a:r>
              <a:rPr lang="en-AU" b="1" dirty="0"/>
              <a:t>“Mental attitude is better than mental </a:t>
            </a:r>
            <a:r>
              <a:rPr lang="en-AU" b="1" dirty="0" err="1"/>
              <a:t>ability”</a:t>
            </a:r>
            <a:r>
              <a:rPr lang="en-AU" sz="2200" b="1" i="1" dirty="0" err="1"/>
              <a:t>Kathryn</a:t>
            </a:r>
            <a:r>
              <a:rPr lang="en-AU" sz="2200" b="1" i="1" dirty="0"/>
              <a:t> Kuhlman</a:t>
            </a:r>
            <a:endParaRPr lang="en-AU" b="1" i="1" dirty="0"/>
          </a:p>
        </p:txBody>
      </p:sp>
      <p:graphicFrame>
        <p:nvGraphicFramePr>
          <p:cNvPr id="3" name="Diagram 2">
            <a:extLst>
              <a:ext uri="{FF2B5EF4-FFF2-40B4-BE49-F238E27FC236}">
                <a16:creationId xmlns:a16="http://schemas.microsoft.com/office/drawing/2014/main" id="{EBEB7F62-6899-463C-B265-2D3D8770659C}"/>
              </a:ext>
            </a:extLst>
          </p:cNvPr>
          <p:cNvGraphicFramePr/>
          <p:nvPr>
            <p:extLst>
              <p:ext uri="{D42A27DB-BD31-4B8C-83A1-F6EECF244321}">
                <p14:modId xmlns:p14="http://schemas.microsoft.com/office/powerpoint/2010/main" val="3516553569"/>
              </p:ext>
            </p:extLst>
          </p:nvPr>
        </p:nvGraphicFramePr>
        <p:xfrm>
          <a:off x="120071" y="1309255"/>
          <a:ext cx="5906655" cy="48394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a:extLst>
              <a:ext uri="{FF2B5EF4-FFF2-40B4-BE49-F238E27FC236}">
                <a16:creationId xmlns:a16="http://schemas.microsoft.com/office/drawing/2014/main" id="{3BEDD453-8A46-4CD4-96F0-CFEAFD77A86B}"/>
              </a:ext>
            </a:extLst>
          </p:cNvPr>
          <p:cNvGraphicFramePr/>
          <p:nvPr>
            <p:extLst>
              <p:ext uri="{D42A27DB-BD31-4B8C-83A1-F6EECF244321}">
                <p14:modId xmlns:p14="http://schemas.microsoft.com/office/powerpoint/2010/main" val="114253273"/>
              </p:ext>
            </p:extLst>
          </p:nvPr>
        </p:nvGraphicFramePr>
        <p:xfrm>
          <a:off x="6205680" y="1309255"/>
          <a:ext cx="5837383" cy="483946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5232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B6030-D27F-4E9D-ABE7-0D090952D193}"/>
              </a:ext>
            </a:extLst>
          </p:cNvPr>
          <p:cNvSpPr>
            <a:spLocks noGrp="1"/>
          </p:cNvSpPr>
          <p:nvPr>
            <p:ph type="title"/>
          </p:nvPr>
        </p:nvSpPr>
        <p:spPr/>
        <p:txBody>
          <a:bodyPr/>
          <a:lstStyle/>
          <a:p>
            <a:r>
              <a:rPr lang="en-AU" b="1" dirty="0"/>
              <a:t>Christ can only be formed in me when I let Him </a:t>
            </a:r>
          </a:p>
        </p:txBody>
      </p:sp>
      <p:sp>
        <p:nvSpPr>
          <p:cNvPr id="5" name="Content Placeholder 4">
            <a:extLst>
              <a:ext uri="{FF2B5EF4-FFF2-40B4-BE49-F238E27FC236}">
                <a16:creationId xmlns:a16="http://schemas.microsoft.com/office/drawing/2014/main" id="{0358CCA2-A94C-4488-B09B-8E9966BFC34F}"/>
              </a:ext>
            </a:extLst>
          </p:cNvPr>
          <p:cNvSpPr>
            <a:spLocks noGrp="1"/>
          </p:cNvSpPr>
          <p:nvPr>
            <p:ph idx="1"/>
          </p:nvPr>
        </p:nvSpPr>
        <p:spPr>
          <a:xfrm>
            <a:off x="1097280" y="2185639"/>
            <a:ext cx="10058400" cy="4081995"/>
          </a:xfrm>
        </p:spPr>
        <p:txBody>
          <a:bodyPr>
            <a:normAutofit/>
          </a:bodyPr>
          <a:lstStyle/>
          <a:p>
            <a:r>
              <a:rPr lang="en-AU" sz="2800" b="1" dirty="0">
                <a:latin typeface="Calibri   "/>
              </a:rPr>
              <a:t>Rom 12:1-2</a:t>
            </a:r>
          </a:p>
          <a:p>
            <a:r>
              <a:rPr lang="en-AU" sz="2800" dirty="0">
                <a:latin typeface="Calibri   "/>
              </a:rPr>
              <a:t>I beseech you therefore, brethren, by the mercies of God, that you </a:t>
            </a:r>
            <a:r>
              <a:rPr lang="en-AU" sz="2800" b="1" dirty="0">
                <a:latin typeface="Calibri   "/>
              </a:rPr>
              <a:t>present your bodies a living sacrifice</a:t>
            </a:r>
            <a:r>
              <a:rPr lang="en-AU" sz="2800" dirty="0">
                <a:latin typeface="Calibri   "/>
              </a:rPr>
              <a:t>, holy, acceptable to God, which is your reasonable service. And do not be conformed to this world, but </a:t>
            </a:r>
            <a:r>
              <a:rPr lang="en-AU" sz="2800" b="1" dirty="0">
                <a:latin typeface="Calibri   "/>
              </a:rPr>
              <a:t>be transformed by the renewing of your mind</a:t>
            </a:r>
            <a:r>
              <a:rPr lang="en-AU" sz="2800" dirty="0">
                <a:latin typeface="Calibri   "/>
              </a:rPr>
              <a:t>, that you may prove what is that good and acceptable and perfect will of God.</a:t>
            </a:r>
          </a:p>
        </p:txBody>
      </p:sp>
    </p:spTree>
    <p:extLst>
      <p:ext uri="{BB962C8B-B14F-4D97-AF65-F5344CB8AC3E}">
        <p14:creationId xmlns:p14="http://schemas.microsoft.com/office/powerpoint/2010/main" val="95296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B6030-D27F-4E9D-ABE7-0D090952D193}"/>
              </a:ext>
            </a:extLst>
          </p:cNvPr>
          <p:cNvSpPr>
            <a:spLocks noGrp="1"/>
          </p:cNvSpPr>
          <p:nvPr>
            <p:ph type="title"/>
          </p:nvPr>
        </p:nvSpPr>
        <p:spPr/>
        <p:txBody>
          <a:bodyPr/>
          <a:lstStyle/>
          <a:p>
            <a:r>
              <a:rPr lang="en-AU" b="1" dirty="0"/>
              <a:t>Key Scriptures </a:t>
            </a:r>
          </a:p>
        </p:txBody>
      </p:sp>
      <p:sp>
        <p:nvSpPr>
          <p:cNvPr id="5" name="Content Placeholder 4">
            <a:extLst>
              <a:ext uri="{FF2B5EF4-FFF2-40B4-BE49-F238E27FC236}">
                <a16:creationId xmlns:a16="http://schemas.microsoft.com/office/drawing/2014/main" id="{0358CCA2-A94C-4488-B09B-8E9966BFC34F}"/>
              </a:ext>
            </a:extLst>
          </p:cNvPr>
          <p:cNvSpPr>
            <a:spLocks noGrp="1"/>
          </p:cNvSpPr>
          <p:nvPr>
            <p:ph idx="1"/>
          </p:nvPr>
        </p:nvSpPr>
        <p:spPr>
          <a:xfrm>
            <a:off x="1097280" y="1845733"/>
            <a:ext cx="10058400" cy="4421901"/>
          </a:xfrm>
        </p:spPr>
        <p:txBody>
          <a:bodyPr>
            <a:normAutofit lnSpcReduction="10000"/>
          </a:bodyPr>
          <a:lstStyle/>
          <a:p>
            <a:r>
              <a:rPr lang="en-AU" sz="2800" dirty="0">
                <a:latin typeface="Calibri   "/>
              </a:rPr>
              <a:t>Rev 12:11</a:t>
            </a:r>
          </a:p>
          <a:p>
            <a:r>
              <a:rPr lang="en-AU" sz="2800" dirty="0">
                <a:latin typeface="Calibri   "/>
              </a:rPr>
              <a:t>And they </a:t>
            </a:r>
            <a:r>
              <a:rPr lang="en-AU" sz="2800" b="1" dirty="0">
                <a:latin typeface="Calibri   "/>
              </a:rPr>
              <a:t>overcame</a:t>
            </a:r>
            <a:r>
              <a:rPr lang="en-AU" sz="2800" dirty="0">
                <a:latin typeface="Calibri   "/>
              </a:rPr>
              <a:t> him by the blood of the Lamb and by the word of their testimony, and </a:t>
            </a:r>
            <a:r>
              <a:rPr lang="en-AU" sz="2800" b="1" dirty="0">
                <a:latin typeface="Calibri   "/>
              </a:rPr>
              <a:t>they did not love their lives to the death.</a:t>
            </a:r>
          </a:p>
          <a:p>
            <a:r>
              <a:rPr lang="en-AU" sz="2800" dirty="0">
                <a:latin typeface="Calibri   "/>
              </a:rPr>
              <a:t>Phil 3:12-14</a:t>
            </a:r>
          </a:p>
          <a:p>
            <a:r>
              <a:rPr lang="en-AU" sz="2800" dirty="0">
                <a:latin typeface="Calibri   "/>
              </a:rPr>
              <a:t>Not that I have already attained, or am already perfected; but I press on, </a:t>
            </a:r>
            <a:r>
              <a:rPr lang="en-AU" sz="2800" b="1" dirty="0">
                <a:latin typeface="Calibri   "/>
              </a:rPr>
              <a:t>that I may lay hold of</a:t>
            </a:r>
            <a:r>
              <a:rPr lang="en-AU" sz="2800" dirty="0">
                <a:latin typeface="Calibri   "/>
              </a:rPr>
              <a:t> that for which Christ Jesus has also laid hold of me. Brethren, I do not count myself to have apprehended; but one thing </a:t>
            </a:r>
            <a:r>
              <a:rPr lang="en-AU" sz="2800" i="1" dirty="0">
                <a:latin typeface="Calibri   "/>
              </a:rPr>
              <a:t>I do,</a:t>
            </a:r>
            <a:r>
              <a:rPr lang="en-AU" sz="2800" dirty="0">
                <a:latin typeface="Calibri   "/>
              </a:rPr>
              <a:t> </a:t>
            </a:r>
            <a:r>
              <a:rPr lang="en-AU" sz="2800" b="1" dirty="0">
                <a:latin typeface="Calibri   "/>
              </a:rPr>
              <a:t>forgetting those things which are behind and reaching forward</a:t>
            </a:r>
            <a:r>
              <a:rPr lang="en-AU" sz="2800" dirty="0">
                <a:latin typeface="Calibri   "/>
              </a:rPr>
              <a:t> to those things which are ahead, </a:t>
            </a:r>
            <a:r>
              <a:rPr lang="en-AU" sz="2800" b="1" dirty="0">
                <a:latin typeface="Calibri   "/>
              </a:rPr>
              <a:t>I press toward the goal for the prize</a:t>
            </a:r>
            <a:r>
              <a:rPr lang="en-AU" sz="2800" dirty="0">
                <a:latin typeface="Calibri   "/>
              </a:rPr>
              <a:t> of the upward call of God in Christ Jesus.</a:t>
            </a:r>
          </a:p>
          <a:p>
            <a:endParaRPr lang="en-AU" sz="2800" dirty="0">
              <a:latin typeface="Calibri   "/>
            </a:endParaRPr>
          </a:p>
        </p:txBody>
      </p:sp>
    </p:spTree>
    <p:extLst>
      <p:ext uri="{BB962C8B-B14F-4D97-AF65-F5344CB8AC3E}">
        <p14:creationId xmlns:p14="http://schemas.microsoft.com/office/powerpoint/2010/main" val="842581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49930-6F81-47EB-A6BD-37F3739B1892}"/>
              </a:ext>
            </a:extLst>
          </p:cNvPr>
          <p:cNvSpPr>
            <a:spLocks noGrp="1"/>
          </p:cNvSpPr>
          <p:nvPr>
            <p:ph type="title"/>
          </p:nvPr>
        </p:nvSpPr>
        <p:spPr/>
        <p:txBody>
          <a:bodyPr/>
          <a:lstStyle/>
          <a:p>
            <a:r>
              <a:rPr lang="en-AU" b="1" dirty="0"/>
              <a:t>The purpose of the process…</a:t>
            </a:r>
          </a:p>
        </p:txBody>
      </p:sp>
      <p:pic>
        <p:nvPicPr>
          <p:cNvPr id="5" name="Picture 4">
            <a:extLst>
              <a:ext uri="{FF2B5EF4-FFF2-40B4-BE49-F238E27FC236}">
                <a16:creationId xmlns:a16="http://schemas.microsoft.com/office/drawing/2014/main" id="{71C455BD-063C-4CA3-8395-D03879A1E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3076"/>
            <a:ext cx="2910211" cy="5774924"/>
          </a:xfrm>
          <a:prstGeom prst="rect">
            <a:avLst/>
          </a:prstGeom>
        </p:spPr>
      </p:pic>
      <p:sp>
        <p:nvSpPr>
          <p:cNvPr id="6" name="TextBox 5">
            <a:extLst>
              <a:ext uri="{FF2B5EF4-FFF2-40B4-BE49-F238E27FC236}">
                <a16:creationId xmlns:a16="http://schemas.microsoft.com/office/drawing/2014/main" id="{3A355C4B-704E-462C-AA2A-FD064B8FADBD}"/>
              </a:ext>
            </a:extLst>
          </p:cNvPr>
          <p:cNvSpPr txBox="1"/>
          <p:nvPr/>
        </p:nvSpPr>
        <p:spPr>
          <a:xfrm>
            <a:off x="2910211" y="1083076"/>
            <a:ext cx="8638084" cy="5262979"/>
          </a:xfrm>
          <a:prstGeom prst="rect">
            <a:avLst/>
          </a:prstGeom>
          <a:solidFill>
            <a:srgbClr val="0070C0"/>
          </a:solidFill>
        </p:spPr>
        <p:txBody>
          <a:bodyPr wrap="square" rtlCol="0">
            <a:spAutoFit/>
          </a:bodyPr>
          <a:lstStyle/>
          <a:p>
            <a:r>
              <a:rPr lang="en-AU" sz="2800" dirty="0">
                <a:solidFill>
                  <a:schemeClr val="bg1"/>
                </a:solidFill>
              </a:rPr>
              <a:t>Gal 4:19 Until Christ is formed in you</a:t>
            </a:r>
          </a:p>
          <a:p>
            <a:endParaRPr lang="en-AU" sz="2800" dirty="0">
              <a:solidFill>
                <a:schemeClr val="bg1"/>
              </a:solidFill>
            </a:endParaRPr>
          </a:p>
          <a:p>
            <a:r>
              <a:rPr lang="en-AU" sz="2800" dirty="0">
                <a:solidFill>
                  <a:schemeClr val="bg1"/>
                </a:solidFill>
              </a:rPr>
              <a:t>That the </a:t>
            </a:r>
            <a:r>
              <a:rPr lang="en-AU" sz="2800" b="1" dirty="0">
                <a:solidFill>
                  <a:srgbClr val="FFC000"/>
                </a:solidFill>
                <a:effectLst>
                  <a:outerShdw blurRad="38100" dist="38100" dir="2700000" algn="tl">
                    <a:srgbClr val="000000">
                      <a:alpha val="43137"/>
                    </a:srgbClr>
                  </a:outerShdw>
                </a:effectLst>
              </a:rPr>
              <a:t>image of Christ</a:t>
            </a:r>
            <a:r>
              <a:rPr lang="en-AU" sz="2800" b="1" dirty="0">
                <a:solidFill>
                  <a:schemeClr val="bg1"/>
                </a:solidFill>
              </a:rPr>
              <a:t> </a:t>
            </a:r>
            <a:r>
              <a:rPr lang="en-AU" sz="2800" dirty="0">
                <a:solidFill>
                  <a:schemeClr val="bg1"/>
                </a:solidFill>
              </a:rPr>
              <a:t>may be imprinted on us</a:t>
            </a:r>
          </a:p>
          <a:p>
            <a:r>
              <a:rPr lang="en-AU" sz="2800" b="1" dirty="0">
                <a:solidFill>
                  <a:schemeClr val="bg1"/>
                </a:solidFill>
              </a:rPr>
              <a:t>Until </a:t>
            </a:r>
            <a:r>
              <a:rPr lang="en-AU" sz="2800" dirty="0">
                <a:solidFill>
                  <a:schemeClr val="bg1"/>
                </a:solidFill>
              </a:rPr>
              <a:t>Jesus sees His image shining through us</a:t>
            </a:r>
            <a:endParaRPr lang="en-AU" sz="2800" b="1" dirty="0">
              <a:solidFill>
                <a:schemeClr val="bg1"/>
              </a:solidFill>
            </a:endParaRPr>
          </a:p>
          <a:p>
            <a:r>
              <a:rPr lang="en-AU" sz="2800" b="1" dirty="0">
                <a:solidFill>
                  <a:schemeClr val="bg1"/>
                </a:solidFill>
              </a:rPr>
              <a:t>Until </a:t>
            </a:r>
            <a:r>
              <a:rPr lang="en-AU" sz="2800" dirty="0">
                <a:solidFill>
                  <a:schemeClr val="bg1"/>
                </a:solidFill>
              </a:rPr>
              <a:t>then, we are not made perfect / complete! </a:t>
            </a:r>
          </a:p>
          <a:p>
            <a:endParaRPr lang="en-AU" sz="2800" b="1" dirty="0">
              <a:solidFill>
                <a:schemeClr val="bg1"/>
              </a:solidFill>
            </a:endParaRPr>
          </a:p>
          <a:p>
            <a:r>
              <a:rPr lang="en-AU" sz="2800" dirty="0" err="1">
                <a:solidFill>
                  <a:schemeClr val="bg1"/>
                </a:solidFill>
              </a:rPr>
              <a:t>Eph</a:t>
            </a:r>
            <a:r>
              <a:rPr lang="en-AU" sz="2800" dirty="0">
                <a:solidFill>
                  <a:schemeClr val="bg1"/>
                </a:solidFill>
              </a:rPr>
              <a:t> 4:13 “till we all come to the unity of the faith and of the knowledge of the Son of God, </a:t>
            </a:r>
            <a:r>
              <a:rPr lang="en-AU" sz="2800" b="1" dirty="0">
                <a:solidFill>
                  <a:srgbClr val="FFC000"/>
                </a:solidFill>
                <a:effectLst>
                  <a:outerShdw blurRad="38100" dist="38100" dir="2700000" algn="tl">
                    <a:srgbClr val="000000">
                      <a:alpha val="43137"/>
                    </a:srgbClr>
                  </a:outerShdw>
                </a:effectLst>
              </a:rPr>
              <a:t>to a perfect man</a:t>
            </a:r>
            <a:r>
              <a:rPr lang="en-AU" sz="2800" dirty="0">
                <a:solidFill>
                  <a:srgbClr val="FFC000"/>
                </a:solidFill>
                <a:effectLst>
                  <a:outerShdw blurRad="38100" dist="38100" dir="2700000" algn="tl">
                    <a:srgbClr val="000000">
                      <a:alpha val="43137"/>
                    </a:srgbClr>
                  </a:outerShdw>
                </a:effectLst>
              </a:rPr>
              <a:t>,</a:t>
            </a:r>
            <a:r>
              <a:rPr lang="en-AU" sz="2800" dirty="0">
                <a:solidFill>
                  <a:schemeClr val="bg1"/>
                </a:solidFill>
              </a:rPr>
              <a:t> to the measure of the </a:t>
            </a:r>
            <a:r>
              <a:rPr lang="en-AU" sz="2800" b="1" dirty="0">
                <a:solidFill>
                  <a:srgbClr val="FFC000"/>
                </a:solidFill>
                <a:effectLst>
                  <a:outerShdw blurRad="38100" dist="38100" dir="2700000" algn="tl">
                    <a:srgbClr val="000000">
                      <a:alpha val="43137"/>
                    </a:srgbClr>
                  </a:outerShdw>
                </a:effectLst>
              </a:rPr>
              <a:t>stature of the fullness of Christ</a:t>
            </a:r>
            <a:r>
              <a:rPr lang="en-AU" sz="2800" dirty="0">
                <a:solidFill>
                  <a:schemeClr val="bg1"/>
                </a:solidFill>
              </a:rPr>
              <a:t>.”</a:t>
            </a:r>
          </a:p>
          <a:p>
            <a:endParaRPr lang="en-AU" sz="2800" dirty="0">
              <a:solidFill>
                <a:schemeClr val="bg1"/>
              </a:solidFill>
            </a:endParaRPr>
          </a:p>
          <a:p>
            <a:r>
              <a:rPr lang="en-AU" sz="2800" dirty="0">
                <a:solidFill>
                  <a:schemeClr val="bg1"/>
                </a:solidFill>
              </a:rPr>
              <a:t>Phil 2:12 “…</a:t>
            </a:r>
            <a:r>
              <a:rPr lang="en-AU" sz="2800" b="1" dirty="0">
                <a:solidFill>
                  <a:srgbClr val="FFC000"/>
                </a:solidFill>
                <a:effectLst>
                  <a:outerShdw blurRad="38100" dist="38100" dir="2700000" algn="tl">
                    <a:srgbClr val="000000">
                      <a:alpha val="43137"/>
                    </a:srgbClr>
                  </a:outerShdw>
                </a:effectLst>
              </a:rPr>
              <a:t>work out your salvation</a:t>
            </a:r>
            <a:r>
              <a:rPr lang="en-AU" sz="2800" dirty="0">
                <a:solidFill>
                  <a:schemeClr val="bg1"/>
                </a:solidFill>
              </a:rPr>
              <a:t> with fear and trembling.”</a:t>
            </a:r>
          </a:p>
        </p:txBody>
      </p:sp>
      <p:pic>
        <p:nvPicPr>
          <p:cNvPr id="8" name="Picture 7">
            <a:extLst>
              <a:ext uri="{FF2B5EF4-FFF2-40B4-BE49-F238E27FC236}">
                <a16:creationId xmlns:a16="http://schemas.microsoft.com/office/drawing/2014/main" id="{CF3C3198-E0DB-4F57-90BC-EEDDE9118C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4410" y="0"/>
            <a:ext cx="2909233" cy="1846555"/>
          </a:xfrm>
          <a:prstGeom prst="rect">
            <a:avLst/>
          </a:prstGeom>
        </p:spPr>
      </p:pic>
    </p:spTree>
    <p:extLst>
      <p:ext uri="{BB962C8B-B14F-4D97-AF65-F5344CB8AC3E}">
        <p14:creationId xmlns:p14="http://schemas.microsoft.com/office/powerpoint/2010/main" val="55663844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168</TotalTime>
  <Words>1450</Words>
  <Application>Microsoft Office PowerPoint</Application>
  <PresentationFormat>Widescreen</PresentationFormat>
  <Paragraphs>94</Paragraphs>
  <Slides>8</Slides>
  <Notes>7</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Calibri   </vt:lpstr>
      <vt:lpstr>Calibri Light</vt:lpstr>
      <vt:lpstr>Retrospect</vt:lpstr>
      <vt:lpstr>Reproducing His image Progress through Process</vt:lpstr>
      <vt:lpstr>Scriptures </vt:lpstr>
      <vt:lpstr>PowerPoint Presentation</vt:lpstr>
      <vt:lpstr>What do these three have in common? </vt:lpstr>
      <vt:lpstr>“Mental attitude is better than mental ability”Kathryn Kuhlman</vt:lpstr>
      <vt:lpstr>Christ can only be formed in me when I let Him </vt:lpstr>
      <vt:lpstr>Key Scriptures </vt:lpstr>
      <vt:lpstr>The purpose of the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through Process Perish to Prevail!</dc:title>
  <dc:creator>Grace Liew</dc:creator>
  <cp:lastModifiedBy>Grace</cp:lastModifiedBy>
  <cp:revision>59</cp:revision>
  <dcterms:created xsi:type="dcterms:W3CDTF">2017-08-26T08:55:07Z</dcterms:created>
  <dcterms:modified xsi:type="dcterms:W3CDTF">2017-12-16T15:09:18Z</dcterms:modified>
</cp:coreProperties>
</file>